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63" r:id="rId4"/>
    <p:sldId id="262" r:id="rId5"/>
    <p:sldId id="259" r:id="rId6"/>
    <p:sldId id="261" r:id="rId7"/>
    <p:sldId id="260" r:id="rId8"/>
    <p:sldId id="256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6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05CC5-45F8-49B9-B9D7-8EC351855902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6B9A5-3395-4393-A847-1E8F859D6485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ydonhorsestud.com.au/news/midnight-the-full-story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flyingshetlands.wordpress.com/2016/04/09/midnight-the-story-of-a-light-horse-tells-a-story-of-war-horses-in-a-part-of-world-war-i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J06076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wm.gov.au/collection/J01097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A02684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horseart.com.au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http://www.haydonhorsestud.com.au/news/midnight-the-full-story/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6B9A5-3395-4393-A847-1E8F859D6485}" type="slidenum">
              <a:rPr lang="en-AU" smtClean="0"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https://theflyingshetlands.wordpress.com/2016/04/09/midnight-the-story-of-a-light-horse-tells-a-story-of-war-horses-in-a-part-of-world-war-i/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6B9A5-3395-4393-A847-1E8F859D6485}" type="slidenum">
              <a:rPr lang="en-AU" smtClean="0"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Troops returning to Romani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https://www.awm.gov.au/collection/J06076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Injured on camels Romani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https://www.awm.gov.au/collection/J01097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6B9A5-3395-4393-A847-1E8F859D6485}" type="slidenum">
              <a:rPr lang="en-AU" smtClean="0"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http://www.haydonhorsestud.com.au/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6B9A5-3395-4393-A847-1E8F859D6485}" type="slidenum">
              <a:rPr lang="en-AU" smtClean="0"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Disputed picture of the charge at Beersheba (or re-enactment) – Australian War memorial</a:t>
            </a:r>
          </a:p>
          <a:p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https://www.awm.gov.au/collection/A02684/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It was probably taken when two regiments of the 4th Brigade, Australian Light Horse, re-enacted the charge for the official photographer Frank Hurley, at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Belah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7 February 1918.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6B9A5-3395-4393-A847-1E8F859D6485}" type="slidenum">
              <a:rPr lang="en-AU" smtClean="0"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Midnight’s Last Charge – painting by Jennifer Marshall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www.lighthorseart.com.au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6B9A5-3395-4393-A847-1E8F859D6485}" type="slidenum">
              <a:rPr lang="en-AU" smtClean="0"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bullet that struck Guy Haydon and Midnight – J Curry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6B9A5-3395-4393-A847-1E8F859D6485}" type="slidenum">
              <a:rPr lang="en-AU" smtClean="0"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Barney Haydon from a photograph at the Haydon property – J Curry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6B9A5-3395-4393-A847-1E8F859D6485}" type="slidenum">
              <a:rPr lang="en-AU" smtClean="0"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http://www.haydonhorsestud.com.au/</a:t>
            </a:r>
          </a:p>
          <a:p>
            <a:r>
              <a:rPr lang="en-AU" dirty="0" smtClean="0"/>
              <a:t>At the Haydon stud –  Peter Haydon and War Horse - J Curry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6B9A5-3395-4393-A847-1E8F859D6485}" type="slidenum">
              <a:rPr lang="en-AU" smtClean="0"/>
              <a:t>10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B1-F759-4C29-9428-74DFB6483491}" type="datetimeFigureOut">
              <a:rPr lang="en-AU" smtClean="0"/>
              <a:pPr/>
              <a:t>14/01/2017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0AACD6-6CE0-4D92-9E33-8A842EE2BF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B1-F759-4C29-9428-74DFB6483491}" type="datetimeFigureOut">
              <a:rPr lang="en-AU" smtClean="0"/>
              <a:pPr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ACD6-6CE0-4D92-9E33-8A842EE2BF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B1-F759-4C29-9428-74DFB6483491}" type="datetimeFigureOut">
              <a:rPr lang="en-AU" smtClean="0"/>
              <a:pPr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ACD6-6CE0-4D92-9E33-8A842EE2BF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B1-F759-4C29-9428-74DFB6483491}" type="datetimeFigureOut">
              <a:rPr lang="en-AU" smtClean="0"/>
              <a:pPr/>
              <a:t>14/01/2017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0AACD6-6CE0-4D92-9E33-8A842EE2BF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B1-F759-4C29-9428-74DFB6483491}" type="datetimeFigureOut">
              <a:rPr lang="en-AU" smtClean="0"/>
              <a:pPr/>
              <a:t>14/01/2017</a:t>
            </a:fld>
            <a:endParaRPr lang="en-A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ACD6-6CE0-4D92-9E33-8A842EE2BFC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B1-F759-4C29-9428-74DFB6483491}" type="datetimeFigureOut">
              <a:rPr lang="en-AU" smtClean="0"/>
              <a:pPr/>
              <a:t>14/01/2017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ACD6-6CE0-4D92-9E33-8A842EE2BF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B1-F759-4C29-9428-74DFB6483491}" type="datetimeFigureOut">
              <a:rPr lang="en-AU" smtClean="0"/>
              <a:pPr/>
              <a:t>14/01/2017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0AACD6-6CE0-4D92-9E33-8A842EE2BFC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B1-F759-4C29-9428-74DFB6483491}" type="datetimeFigureOut">
              <a:rPr lang="en-AU" smtClean="0"/>
              <a:pPr/>
              <a:t>14/01/2017</a:t>
            </a:fld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ACD6-6CE0-4D92-9E33-8A842EE2BF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B1-F759-4C29-9428-74DFB6483491}" type="datetimeFigureOut">
              <a:rPr lang="en-AU" smtClean="0"/>
              <a:pPr/>
              <a:t>14/01/2017</a:t>
            </a:fld>
            <a:endParaRPr lang="en-A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ACD6-6CE0-4D92-9E33-8A842EE2BF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B1-F759-4C29-9428-74DFB6483491}" type="datetimeFigureOut">
              <a:rPr lang="en-AU" smtClean="0"/>
              <a:pPr/>
              <a:t>14/01/2017</a:t>
            </a:fld>
            <a:endParaRPr lang="en-A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ACD6-6CE0-4D92-9E33-8A842EE2BF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59B1-F759-4C29-9428-74DFB6483491}" type="datetimeFigureOut">
              <a:rPr lang="en-AU" smtClean="0"/>
              <a:pPr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ACD6-6CE0-4D92-9E33-8A842EE2BFC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E859B1-F759-4C29-9428-74DFB6483491}" type="datetimeFigureOut">
              <a:rPr lang="en-AU" smtClean="0"/>
              <a:pPr/>
              <a:t>14/01/2017</a:t>
            </a:fld>
            <a:endParaRPr lang="en-A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0AACD6-6CE0-4D92-9E33-8A842EE2BFC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400" dirty="0" smtClean="0"/>
              <a:t>The </a:t>
            </a:r>
            <a:r>
              <a:rPr lang="en-AU" sz="4400" dirty="0" err="1" smtClean="0"/>
              <a:t>anzac</a:t>
            </a:r>
            <a:r>
              <a:rPr lang="en-AU" sz="4400" dirty="0" smtClean="0"/>
              <a:t> desert champions</a:t>
            </a:r>
            <a:endParaRPr lang="en-AU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AU" sz="4400" b="1" dirty="0" smtClean="0"/>
          </a:p>
          <a:p>
            <a:pPr algn="ctr">
              <a:buNone/>
            </a:pPr>
            <a:r>
              <a:rPr lang="en-AU" sz="4400" b="1" dirty="0" smtClean="0"/>
              <a:t>GUY HAYDON AND </a:t>
            </a:r>
          </a:p>
          <a:p>
            <a:pPr algn="ctr">
              <a:buNone/>
            </a:pPr>
            <a:r>
              <a:rPr lang="en-AU" sz="4400" b="1" dirty="0" smtClean="0"/>
              <a:t>MIDNIGHT</a:t>
            </a:r>
            <a:endParaRPr lang="en-AU" sz="4400" b="1" dirty="0"/>
          </a:p>
        </p:txBody>
      </p:sp>
      <p:pic>
        <p:nvPicPr>
          <p:cNvPr id="7" name="Content Placeholder 6" descr="midnigh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75423" y="1600200"/>
            <a:ext cx="4088954" cy="47244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Some of midnight’s descendants</a:t>
            </a:r>
            <a:endParaRPr lang="en-AU" dirty="0"/>
          </a:p>
        </p:txBody>
      </p:sp>
      <p:pic>
        <p:nvPicPr>
          <p:cNvPr id="6" name="Picture 5" descr="midnight's descenda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8117806" cy="2592288"/>
          </a:xfrm>
          <a:prstGeom prst="rect">
            <a:avLst/>
          </a:prstGeom>
        </p:spPr>
      </p:pic>
      <p:pic>
        <p:nvPicPr>
          <p:cNvPr id="2050" name="Picture 2" descr="C:\Users\Jill\Documents\Share File\Anzac booklet\Schools material\Schools pics\Peter Haydon and War Hor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93096"/>
            <a:ext cx="3157875" cy="23684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67944" y="4725144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Peter Haydon with ‘War Horse which has very similar markings to Midnight</a:t>
            </a:r>
            <a:endParaRPr lang="en-A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dnight clo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81575" cy="67913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81674" y="1261200"/>
            <a:ext cx="28227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5400" b="1" dirty="0">
                <a:solidFill>
                  <a:prstClr val="black"/>
                </a:solidFill>
              </a:rPr>
              <a:t>Midnight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Harsh desert conditions</a:t>
            </a:r>
            <a:endParaRPr lang="en-AU" dirty="0"/>
          </a:p>
        </p:txBody>
      </p:sp>
      <p:pic>
        <p:nvPicPr>
          <p:cNvPr id="4" name="Content Placeholder 3" descr="J06076 Troops returning to Roman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412776"/>
            <a:ext cx="3816423" cy="3312367"/>
          </a:xfrm>
        </p:spPr>
      </p:pic>
      <p:pic>
        <p:nvPicPr>
          <p:cNvPr id="5" name="Picture 4" descr="J01097 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0589" y="3717032"/>
            <a:ext cx="4303403" cy="2588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91683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Horses returning to base in the Sinai</a:t>
            </a:r>
            <a:endParaRPr lang="en-A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5" y="5229200"/>
            <a:ext cx="3312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Injured carried on camels</a:t>
            </a:r>
            <a:endParaRPr lang="en-A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gre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204864"/>
            <a:ext cx="6350000" cy="1409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The </a:t>
            </a:r>
            <a:r>
              <a:rPr lang="en-AU" dirty="0" err="1" smtClean="0"/>
              <a:t>haydon</a:t>
            </a:r>
            <a:r>
              <a:rPr lang="en-AU" dirty="0" smtClean="0"/>
              <a:t> logo 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9" y="4653136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The H is branded on the horses as their distinguishing mark</a:t>
            </a:r>
            <a:endParaRPr lang="en-A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The </a:t>
            </a:r>
            <a:r>
              <a:rPr lang="en-AU" dirty="0" err="1" smtClean="0"/>
              <a:t>dEsert</a:t>
            </a:r>
            <a:r>
              <a:rPr lang="en-AU" dirty="0" smtClean="0"/>
              <a:t> Olympics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AU" dirty="0" smtClean="0"/>
              <a:t>    A competition to decide if the British or the ANZACs were the better horsemen.  Comprised three events to test the horse, the rider and the combination of both:</a:t>
            </a:r>
          </a:p>
          <a:p>
            <a:r>
              <a:rPr lang="en-AU" dirty="0" smtClean="0"/>
              <a:t>1.	a sprint </a:t>
            </a:r>
          </a:p>
          <a:p>
            <a:r>
              <a:rPr lang="en-AU" dirty="0" smtClean="0"/>
              <a:t>2. 	an obstacle race </a:t>
            </a:r>
          </a:p>
          <a:p>
            <a:r>
              <a:rPr lang="en-AU" dirty="0" smtClean="0"/>
              <a:t>3. 	dressage</a:t>
            </a:r>
          </a:p>
          <a:p>
            <a:endParaRPr lang="en-AU" dirty="0" smtClean="0"/>
          </a:p>
          <a:p>
            <a:pPr>
              <a:buNone/>
            </a:pPr>
            <a:r>
              <a:rPr lang="en-AU" dirty="0" smtClean="0"/>
              <a:t>   Guy and Midnight won all three events! </a:t>
            </a:r>
            <a:endParaRPr lang="en-A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The charge at </a:t>
            </a:r>
            <a:r>
              <a:rPr lang="en-AU" dirty="0" err="1" smtClean="0"/>
              <a:t>beersheba</a:t>
            </a:r>
            <a:endParaRPr lang="en-AU" dirty="0"/>
          </a:p>
        </p:txBody>
      </p:sp>
      <p:pic>
        <p:nvPicPr>
          <p:cNvPr id="4" name="Content Placeholder 3" descr="the charg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772816"/>
            <a:ext cx="6624737" cy="2687265"/>
          </a:xfrm>
        </p:spPr>
      </p:pic>
      <p:sp>
        <p:nvSpPr>
          <p:cNvPr id="5" name="TextBox 4"/>
          <p:cNvSpPr txBox="1"/>
          <p:nvPr/>
        </p:nvSpPr>
        <p:spPr>
          <a:xfrm>
            <a:off x="1403648" y="530120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October 31 1917 Palestine</a:t>
            </a:r>
            <a:endParaRPr lang="en-A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0" y="1772816"/>
          <a:ext cx="3618776" cy="4099393"/>
        </p:xfrm>
        <a:graphic>
          <a:graphicData uri="http://schemas.openxmlformats.org/presentationml/2006/ole">
            <p:oleObj spid="_x0000_s1026" r:id="rId4" imgW="1495634" imgH="1886213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2276872"/>
            <a:ext cx="244827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Painting by Light Horse artist – Jennifer  Marshall</a:t>
            </a:r>
          </a:p>
          <a:p>
            <a:endParaRPr lang="en-AU" dirty="0" smtClean="0"/>
          </a:p>
          <a:p>
            <a:r>
              <a:rPr lang="en-AU" sz="1600" dirty="0" smtClean="0"/>
              <a:t>www.lighthorseart.com.au</a:t>
            </a:r>
            <a:endParaRPr lang="en-AU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Midnight’s last charge</a:t>
            </a:r>
            <a:endParaRPr lang="en-A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473 Haydon bul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268760"/>
            <a:ext cx="3657600" cy="4762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The Fatal bullet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452192" cy="3556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b="1" dirty="0" smtClean="0"/>
              <a:t>   The bullet that killed Midnight </a:t>
            </a:r>
          </a:p>
          <a:p>
            <a:pPr>
              <a:buNone/>
            </a:pPr>
            <a:r>
              <a:rPr lang="en-AU" b="1" dirty="0" smtClean="0"/>
              <a:t>    and injured </a:t>
            </a:r>
          </a:p>
          <a:p>
            <a:pPr>
              <a:buNone/>
            </a:pPr>
            <a:r>
              <a:rPr lang="en-AU" b="1" dirty="0" smtClean="0"/>
              <a:t>    Guy Haydon </a:t>
            </a:r>
          </a:p>
          <a:p>
            <a:pPr>
              <a:buNone/>
            </a:pPr>
            <a:r>
              <a:rPr lang="en-AU" b="1" dirty="0" smtClean="0"/>
              <a:t>    – sent to Guy’s </a:t>
            </a:r>
            <a:r>
              <a:rPr lang="en-AU" b="1" dirty="0" smtClean="0"/>
              <a:t>mother </a:t>
            </a:r>
            <a:r>
              <a:rPr lang="en-AU" b="1" dirty="0" smtClean="0"/>
              <a:t>for Christmas!</a:t>
            </a:r>
            <a:endParaRPr lang="en-A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Bernard (Barney) Haydon</a:t>
            </a:r>
            <a:endParaRPr lang="en-AU" dirty="0"/>
          </a:p>
        </p:txBody>
      </p:sp>
      <p:pic>
        <p:nvPicPr>
          <p:cNvPr id="6" name="Picture 5" descr="Bernard Hayd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815687" y="2008849"/>
            <a:ext cx="5344648" cy="400848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296</TotalTime>
  <Words>276</Words>
  <Application>Microsoft Office PowerPoint</Application>
  <PresentationFormat>On-screen Show (4:3)</PresentationFormat>
  <Paragraphs>52</Paragraphs>
  <Slides>10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The anzac desert champions</vt:lpstr>
      <vt:lpstr>Slide 2</vt:lpstr>
      <vt:lpstr>Harsh desert conditions</vt:lpstr>
      <vt:lpstr>The haydon logo </vt:lpstr>
      <vt:lpstr>The dEsert Olympics</vt:lpstr>
      <vt:lpstr>The charge at beersheba</vt:lpstr>
      <vt:lpstr>Midnight’s last charge</vt:lpstr>
      <vt:lpstr>The Fatal bullet</vt:lpstr>
      <vt:lpstr>Bernard (Barney) Haydon</vt:lpstr>
      <vt:lpstr>Some of midnight’s descendants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anzac desert champions</dc:title>
  <dc:creator>Jill</dc:creator>
  <cp:lastModifiedBy>Jill</cp:lastModifiedBy>
  <cp:revision>4</cp:revision>
  <dcterms:created xsi:type="dcterms:W3CDTF">2016-12-21T03:56:44Z</dcterms:created>
  <dcterms:modified xsi:type="dcterms:W3CDTF">2017-01-14T02:22:27Z</dcterms:modified>
</cp:coreProperties>
</file>