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3131F-7C75-48D6-B670-83AD3E2EBDDA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A9C7-640E-44F7-840D-3F741A722FF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wm.gov.au/collection/P03633.006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wm.gov.au/collection/REL38023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wm.gov.au/collection/A02697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wm.gov.au/collection/H01633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m/news/magazine-30248216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wm.gov.au/collection/B00314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Billy Sing – DCM, 5</a:t>
            </a:r>
            <a:r>
              <a:rPr lang="en-AU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Light Horse Regiment.  Australian War Memorial 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https://www.awm.gov.au/collection/P03633.006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Gale's Studios Ltd, UK.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3A9C7-640E-44F7-840D-3F741A722FFF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Medallion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given to Billy Sing 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https://www.awm.gov.au/collection/REL38023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3A9C7-640E-44F7-840D-3F741A722FFF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Sir John Monash 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https://www.awm.gov.au/collection/A02697/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3A9C7-640E-44F7-840D-3F741A722FFF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Major Eric Hyman 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https://www.awm.gov.au/collection/H01633/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3A9C7-640E-44F7-840D-3F741A722FFF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Zion Mule Corps 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http://www.bbc.com/news/magazine-30248216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3A9C7-640E-44F7-840D-3F741A722FFF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Indian cavalry entering Damascus 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https://www.awm.gov.au/collection/B00314/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3A9C7-640E-44F7-840D-3F741A722FFF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3AD82FD-E141-4F27-A28A-DCF15B5DCA67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A4FD639-0F0D-45F1-8872-0F9F21E3D8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D82FD-E141-4F27-A28A-DCF15B5DCA67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D639-0F0D-45F1-8872-0F9F21E3D8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D82FD-E141-4F27-A28A-DCF15B5DCA67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D639-0F0D-45F1-8872-0F9F21E3D8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3AD82FD-E141-4F27-A28A-DCF15B5DCA67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D639-0F0D-45F1-8872-0F9F21E3D8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3AD82FD-E141-4F27-A28A-DCF15B5DCA67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A4FD639-0F0D-45F1-8872-0F9F21E3D8D9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3AD82FD-E141-4F27-A28A-DCF15B5DCA67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4FD639-0F0D-45F1-8872-0F9F21E3D8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3AD82FD-E141-4F27-A28A-DCF15B5DCA67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A4FD639-0F0D-45F1-8872-0F9F21E3D8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D82FD-E141-4F27-A28A-DCF15B5DCA67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D639-0F0D-45F1-8872-0F9F21E3D8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3AD82FD-E141-4F27-A28A-DCF15B5DCA67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4FD639-0F0D-45F1-8872-0F9F21E3D8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3AD82FD-E141-4F27-A28A-DCF15B5DCA67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A4FD639-0F0D-45F1-8872-0F9F21E3D8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3AD82FD-E141-4F27-A28A-DCF15B5DCA67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A4FD639-0F0D-45F1-8872-0F9F21E3D8D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3AD82FD-E141-4F27-A28A-DCF15B5DCA67}" type="datetimeFigureOut">
              <a:rPr lang="en-AU" smtClean="0"/>
              <a:pPr/>
              <a:t>14/02/2017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A4FD639-0F0D-45F1-8872-0F9F21E3D8D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68560" y="188641"/>
            <a:ext cx="9612560" cy="1152128"/>
          </a:xfrm>
        </p:spPr>
        <p:txBody>
          <a:bodyPr>
            <a:normAutofit/>
          </a:bodyPr>
          <a:lstStyle/>
          <a:p>
            <a:r>
              <a:rPr lang="en-AU" b="1" dirty="0" smtClean="0"/>
              <a:t>Ethnic Groups in the Allied troops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700808"/>
            <a:ext cx="8062912" cy="432048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AU" sz="4000" b="1" dirty="0" smtClean="0"/>
              <a:t>Hong Kong and Singapore battery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AU" sz="4000" b="1" dirty="0" smtClean="0"/>
              <a:t>Australian Chinese crack shot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AU" sz="4000" b="1" dirty="0" smtClean="0"/>
              <a:t>Indian infantry and cavalry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AU" sz="4000" b="1" dirty="0" smtClean="0"/>
              <a:t>Australian Jewish </a:t>
            </a:r>
            <a:r>
              <a:rPr lang="en-AU" sz="4000" b="1" dirty="0" smtClean="0"/>
              <a:t>leaders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AU" sz="4000" b="1" dirty="0" smtClean="0"/>
              <a:t>Zion Mule Corps and Jewish Legion</a:t>
            </a:r>
            <a:endParaRPr lang="en-AU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89298"/>
          </a:xfrm>
        </p:spPr>
        <p:txBody>
          <a:bodyPr/>
          <a:lstStyle/>
          <a:p>
            <a:pPr algn="ctr"/>
            <a:r>
              <a:rPr lang="en-AU" b="1" dirty="0" smtClean="0"/>
              <a:t>Billy Sing </a:t>
            </a:r>
            <a:endParaRPr lang="en-AU" b="1" dirty="0"/>
          </a:p>
        </p:txBody>
      </p:sp>
      <p:pic>
        <p:nvPicPr>
          <p:cNvPr id="5" name="Picture 4" descr="https://upload.wikimedia.org/wikipedia/commons/thumb/6/6f/Billy_sing.jpg/220px-Billy_sin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556792"/>
            <a:ext cx="360040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64089" y="2996952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/>
              <a:t>Crack Shot of the ANZACs</a:t>
            </a:r>
            <a:endParaRPr lang="en-A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www.awm.gov.au/images/collection/items/ACCNUM_SCREEN/REL3802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-1"/>
            <a:ext cx="4788024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908720"/>
            <a:ext cx="31683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Cross given to Billy Sing – note the sniper in the centre</a:t>
            </a:r>
            <a:endParaRPr lang="en-A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 algn="ctr"/>
            <a:r>
              <a:rPr lang="en-AU" b="1" dirty="0" smtClean="0"/>
              <a:t>Sir John Monash</a:t>
            </a:r>
            <a:endParaRPr lang="en-AU" b="1" dirty="0"/>
          </a:p>
        </p:txBody>
      </p:sp>
      <p:pic>
        <p:nvPicPr>
          <p:cNvPr id="4" name="Content Placeholder 3" descr="ch 1 AWM A02697 Monash p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4048" y="1124745"/>
            <a:ext cx="3778338" cy="5733255"/>
          </a:xfrm>
        </p:spPr>
      </p:pic>
      <p:sp>
        <p:nvSpPr>
          <p:cNvPr id="5" name="TextBox 4"/>
          <p:cNvSpPr txBox="1"/>
          <p:nvPr/>
        </p:nvSpPr>
        <p:spPr>
          <a:xfrm>
            <a:off x="755576" y="1412776"/>
            <a:ext cx="338437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2400" b="1" dirty="0" smtClean="0"/>
              <a:t>Australia’s most famous military commander</a:t>
            </a:r>
          </a:p>
          <a:p>
            <a:pPr>
              <a:buFont typeface="Arial" pitchFamily="34" charset="0"/>
              <a:buChar char="•"/>
            </a:pPr>
            <a:endParaRPr lang="en-AU" sz="2400" b="1" dirty="0" smtClean="0"/>
          </a:p>
          <a:p>
            <a:pPr>
              <a:buFont typeface="Arial" pitchFamily="34" charset="0"/>
              <a:buChar char="•"/>
            </a:pPr>
            <a:r>
              <a:rPr lang="en-AU" sz="2400" b="1" dirty="0" smtClean="0"/>
              <a:t>Commanded all Australian Troops from May 1918 on the Western Front</a:t>
            </a:r>
          </a:p>
          <a:p>
            <a:pPr>
              <a:buFont typeface="Arial" pitchFamily="34" charset="0"/>
              <a:buChar char="•"/>
            </a:pPr>
            <a:endParaRPr lang="en-AU" sz="2400" b="1" dirty="0" smtClean="0"/>
          </a:p>
          <a:p>
            <a:pPr>
              <a:buFont typeface="Arial" pitchFamily="34" charset="0"/>
              <a:buChar char="•"/>
            </a:pPr>
            <a:r>
              <a:rPr lang="en-AU" sz="2400" b="1" dirty="0" smtClean="0"/>
              <a:t>Planned and expedited the breakthrough that ended WW1</a:t>
            </a:r>
            <a:endParaRPr lang="en-A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en-AU" b="1" dirty="0" smtClean="0"/>
              <a:t>Eric Montague Hyman</a:t>
            </a:r>
            <a:endParaRPr lang="en-AU" b="1" dirty="0"/>
          </a:p>
        </p:txBody>
      </p:sp>
      <p:pic>
        <p:nvPicPr>
          <p:cNvPr id="5" name="Picture 4" descr="PORTRAIT OF MAJOR E.M. HYMAN, DSO, 12TH AUSTRALIAN LIGHT HORSE REGIMENT, AIF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57400"/>
            <a:ext cx="45720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36096" y="1628800"/>
            <a:ext cx="32403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/>
              <a:t>Led the ‘A’ Squadron </a:t>
            </a:r>
            <a:r>
              <a:rPr lang="en-AU" sz="4000" dirty="0" smtClean="0"/>
              <a:t>of the 12</a:t>
            </a:r>
            <a:r>
              <a:rPr lang="en-AU" sz="4000" baseline="30000" dirty="0" smtClean="0"/>
              <a:t>th</a:t>
            </a:r>
            <a:r>
              <a:rPr lang="en-AU" sz="4000" dirty="0" smtClean="0"/>
              <a:t> Light Horse in the </a:t>
            </a:r>
            <a:r>
              <a:rPr lang="en-AU" sz="4000" dirty="0" smtClean="0"/>
              <a:t>charge at Beersheba</a:t>
            </a:r>
            <a:endParaRPr lang="en-A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Zion Mule Corps</a:t>
            </a:r>
            <a:endParaRPr lang="en-AU" b="1" dirty="0"/>
          </a:p>
        </p:txBody>
      </p:sp>
      <p:pic>
        <p:nvPicPr>
          <p:cNvPr id="3" name="Picture 2" descr="Image result for Zion Mule Corps WW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8208912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267494"/>
            <a:ext cx="9540552" cy="1399032"/>
          </a:xfrm>
        </p:spPr>
        <p:txBody>
          <a:bodyPr/>
          <a:lstStyle/>
          <a:p>
            <a:pPr algn="ctr"/>
            <a:r>
              <a:rPr lang="en-AU" b="1" dirty="0" smtClean="0"/>
              <a:t>Indian Cavalry enter Damascus</a:t>
            </a:r>
            <a:endParaRPr lang="en-AU" b="1" dirty="0"/>
          </a:p>
        </p:txBody>
      </p:sp>
      <p:pic>
        <p:nvPicPr>
          <p:cNvPr id="3" name="Picture 2" descr="Indian Cavalry entering the square in the town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7992888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78</TotalTime>
  <Words>164</Words>
  <Application>Microsoft Office PowerPoint</Application>
  <PresentationFormat>On-screen Show (4:3)</PresentationFormat>
  <Paragraphs>31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Ethnic Groups in the Allied troops</vt:lpstr>
      <vt:lpstr>Billy Sing </vt:lpstr>
      <vt:lpstr>Slide 3</vt:lpstr>
      <vt:lpstr>Sir John Monash</vt:lpstr>
      <vt:lpstr>Eric Montague Hyman</vt:lpstr>
      <vt:lpstr>Zion Mule Corps</vt:lpstr>
      <vt:lpstr>Indian Cavalry enter Damascus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Ethnic Groups in the Allied troops</dc:title>
  <dc:creator>Jill</dc:creator>
  <cp:lastModifiedBy>Jill</cp:lastModifiedBy>
  <cp:revision>2</cp:revision>
  <dcterms:created xsi:type="dcterms:W3CDTF">2017-01-20T00:36:50Z</dcterms:created>
  <dcterms:modified xsi:type="dcterms:W3CDTF">2017-02-14T10:33:01Z</dcterms:modified>
</cp:coreProperties>
</file>