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7" r:id="rId4"/>
    <p:sldId id="261" r:id="rId5"/>
    <p:sldId id="258" r:id="rId6"/>
    <p:sldId id="267" r:id="rId7"/>
    <p:sldId id="268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FAEB2-B9A4-451E-A0BF-1B4AC602EBBE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57469-5B01-420F-BFD4-C2819EB00B7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.gov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aopinion2010.blogspot.com.au/p/historia-israel-y-palestina-breve.htm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sraelvoice.blog.com/2011/06/11/dispatch-from-jerusalem-lets-talk-1967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naverageamericanpatriot.blogspot.com.au/2010/12/bolivia-recognizes-palestine-while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 of mandates – Base map - CIA World Fact Book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https://www.cia.gov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7469-5B01-420F-BFD4-C2819EB00B7C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 of Partition of Palestine –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https://commons.wikimedia.org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/wiki/File:PalestineAndTransjordan.png – </a:t>
            </a:r>
            <a:r>
              <a:rPr lang="en-A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Doron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7469-5B01-420F-BFD4-C2819EB00B7C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http://laopinion2010.blogspot.com.au/p/historia-israel-y-palestina-breve.html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7469-5B01-420F-BFD4-C2819EB00B7C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http://israelvoice.blog.com/2011/06/11/dispatch-from-jerusalem-lets-talk-1967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7469-5B01-420F-BFD4-C2819EB00B7C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Pre-’67 borders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http://anaverageamericanpatriot.blogspot.com.au/2010/12/bolivia-recognizes-palestine-while.html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57469-5B01-420F-BFD4-C2819EB00B7C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F48C-56DF-42DB-AC7B-DF59651A1A26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4EF48C-56DF-42DB-AC7B-DF59651A1A26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34E771-E529-47B6-9A33-E3F220491A8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b\Documents\Ang Share Folder\Anzac booklet\Pics for book\ch 10 post war M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764704"/>
            <a:ext cx="6984776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C000"/>
                </a:solidFill>
              </a:rPr>
              <a:t>How the Middle East was partitioned</a:t>
            </a:r>
            <a:endParaRPr lang="en-AU" sz="4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400" dirty="0" smtClean="0">
                <a:solidFill>
                  <a:srgbClr val="FFC000"/>
                </a:solidFill>
              </a:rPr>
              <a:t>League of Nations Mandate – Ratified July1922 San Remo</a:t>
            </a:r>
            <a:endParaRPr lang="en-AU" sz="4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800" dirty="0" smtClean="0"/>
              <a:t>France – Syria (Syria and Lebanon</a:t>
            </a:r>
          </a:p>
          <a:p>
            <a:r>
              <a:rPr lang="en-AU" sz="4800" dirty="0" smtClean="0"/>
              <a:t>Britain  - Mesopotamia (Iraq) and Palestine (Jordan and Israel)</a:t>
            </a:r>
            <a:endParaRPr lang="en-A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b\Documents\Ang Share Folder\Anzac booklet\Pics for book\ch 10 PalestineAndTransjordan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908720"/>
            <a:ext cx="748883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rgbClr val="FFC000"/>
                </a:solidFill>
              </a:rPr>
              <a:t>British Mandate over Palestine</a:t>
            </a:r>
            <a:endParaRPr lang="en-AU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 smtClean="0">
                <a:solidFill>
                  <a:srgbClr val="FFC000"/>
                </a:solidFill>
              </a:rPr>
              <a:t>How Palestine was divided</a:t>
            </a:r>
            <a:endParaRPr lang="en-AU" sz="4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sz="4800" dirty="0" smtClean="0"/>
              <a:t>Arabs – 77%  - Land East of the Jordan River (38,000 square miles). Became Jordan</a:t>
            </a:r>
          </a:p>
          <a:p>
            <a:r>
              <a:rPr lang="en-AU" sz="4800" dirty="0" smtClean="0"/>
              <a:t>Jews – 23% - Land West of the Jordan River (8,000 square miles). Became Israel</a:t>
            </a:r>
            <a:endParaRPr lang="en-A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Israel War of Independence 19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4067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b="1" dirty="0" smtClean="0"/>
              <a:t>UN Partition Plan 1947  </a:t>
            </a:r>
          </a:p>
          <a:p>
            <a:endParaRPr lang="en-AU" sz="4400" b="1" dirty="0"/>
          </a:p>
          <a:p>
            <a:pPr>
              <a:buFont typeface="Arial" pitchFamily="34" charset="0"/>
              <a:buChar char="•"/>
            </a:pPr>
            <a:r>
              <a:rPr lang="en-AU" sz="4400" b="1" dirty="0" smtClean="0"/>
              <a:t>Accepted by Jews</a:t>
            </a:r>
          </a:p>
          <a:p>
            <a:endParaRPr lang="en-AU" sz="4400" b="1" dirty="0" smtClean="0"/>
          </a:p>
          <a:p>
            <a:pPr>
              <a:buFont typeface="Arial" pitchFamily="34" charset="0"/>
              <a:buChar char="•"/>
            </a:pPr>
            <a:r>
              <a:rPr lang="en-AU" sz="4400" b="1" dirty="0" smtClean="0"/>
              <a:t>Rejected by all Arab countries</a:t>
            </a:r>
            <a:endParaRPr lang="en-AU" sz="4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1949-1967 boundaries</a:t>
            </a:r>
            <a:endParaRPr lang="en-AU" dirty="0"/>
          </a:p>
        </p:txBody>
      </p:sp>
      <p:pic>
        <p:nvPicPr>
          <p:cNvPr id="3" name="Picture 2" descr="C:\Users\Jill\Documents\Share File\Anzac booklet\Schools material\Schools pics\Israel Jordan West Bank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700808"/>
            <a:ext cx="583264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ill\Documents\Share File\Anzac booklet\Schools material\Schools pics\borders and distances West Bank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0"/>
            <a:ext cx="49685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940152" y="2492896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Map showing distances</a:t>
            </a:r>
            <a:endParaRPr lang="en-A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C000"/>
                </a:solidFill>
              </a:rPr>
              <a:t>Significance of the ANZAC contribution to the campaign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3600" b="1" dirty="0" smtClean="0"/>
              <a:t>The Allied forces caused an Empire to fall &amp; 6 nations to be born. ANZACs often at the forefront</a:t>
            </a:r>
            <a:r>
              <a:rPr lang="en-AU" sz="3600" b="1" dirty="0" smtClean="0"/>
              <a:t>.</a:t>
            </a:r>
          </a:p>
          <a:p>
            <a:endParaRPr lang="en-AU" sz="1600" b="1" dirty="0" smtClean="0"/>
          </a:p>
          <a:p>
            <a:r>
              <a:rPr lang="en-AU" sz="3600" b="1" dirty="0" smtClean="0"/>
              <a:t>The ANZACs put Australia and New Zealand on the world </a:t>
            </a:r>
            <a:r>
              <a:rPr lang="en-AU" sz="3600" b="1" dirty="0" smtClean="0"/>
              <a:t>map</a:t>
            </a:r>
          </a:p>
          <a:p>
            <a:endParaRPr lang="en-AU" sz="1600" b="1" dirty="0" smtClean="0"/>
          </a:p>
          <a:p>
            <a:r>
              <a:rPr lang="en-AU" sz="3600" b="1" dirty="0" smtClean="0"/>
              <a:t>They created the ANZAC </a:t>
            </a:r>
            <a:r>
              <a:rPr lang="en-AU" sz="3600" b="1" dirty="0" smtClean="0"/>
              <a:t>legend</a:t>
            </a:r>
            <a:endParaRPr lang="en-AU" sz="36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1530</TotalTime>
  <Words>182</Words>
  <Application>Microsoft Office PowerPoint</Application>
  <PresentationFormat>On-screen Show (4:3)</PresentationFormat>
  <Paragraphs>31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Slide 1</vt:lpstr>
      <vt:lpstr>League of Nations Mandate – Ratified July1922 San Remo</vt:lpstr>
      <vt:lpstr>Slide 3</vt:lpstr>
      <vt:lpstr>How Palestine was divided</vt:lpstr>
      <vt:lpstr>Slide 5</vt:lpstr>
      <vt:lpstr>1949-1967 boundaries</vt:lpstr>
      <vt:lpstr>Slide 7</vt:lpstr>
      <vt:lpstr>Significance of the ANZAC contribution to the campaign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</dc:creator>
  <cp:lastModifiedBy>Jill</cp:lastModifiedBy>
  <cp:revision>9</cp:revision>
  <dcterms:created xsi:type="dcterms:W3CDTF">2016-12-15T06:20:05Z</dcterms:created>
  <dcterms:modified xsi:type="dcterms:W3CDTF">2017-02-14T10:20:41Z</dcterms:modified>
</cp:coreProperties>
</file>