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3DA8-5165-49B1-B2FC-2FAE3CAA6BD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E254-B134-40F2-B99B-2028E03ED24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RT4102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0358.03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h-research.tripod.com/2nd_light_horse_regiment_aif/ql26091914p23_2ndLH_Officers_SHANAHAN_M_1qaa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wvpa.net/clifford-m/bill-the-.ph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3088.00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J06076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J0225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wm.gov.au/collection/J05572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denexpress.com.au/story/4073524/romani-an-historic-victory-videos-photo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Romani Diorama by Wallace Anderson (sculptor) and, Louis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McCubbin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(painter). 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https://www.awm.gov.au/collection/ART41024/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Corporal Daniel O’Keeffe of the first Remount Unit.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https://www.awm.gov.au/collection/P00358.032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Shanahan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http://alh-research.tripod.com/2nd_light_horse_regiment_aif/ql26091914p23_2ndLH_Officers_SHANAHAN_M_1qaa1.jpg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produced by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Geographx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research assistance from Damien Fenton and Caroline Lord. Map of 'Sinai campaign 1916 map', http://www.nzhistory.net.nz/media/photo/sinai-campaign-1916-map, (Ministry for Culture and Heritage), updated 14-Aug-2014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Valerius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statue of Bill the Bastard, Murrumburrah, NSW, Australia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http://iwvpa.net/clifford-m/bill-the-.php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Shanahan in hospital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https://www.awm.gov.au/collection/P03088.008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2nd Australian Light Horse, Cairo Sept 1916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Returning to Romani from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https://www.awm.gov.au/collection/J06076/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Graves at Romani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https://www.awm.gov.au/collection/J02256/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Horses of the 2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 Horse regiment killed by bomber aircraft at Romani.  Australian war Memorial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https://www.awm.gov.au/collection/J05572/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 the Bastard's grave at Gallipoli between two pine trees below Walker's Ridge. Picture: Anne Flood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http://www.hardenexpress.com.au/story/4073524/romani-an-historic-victory-videos-photos/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E254-B134-40F2-B99B-2028E03ED24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35C7515-7670-43A7-9621-FB45A2DB1688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7BED4B-59F6-4A7E-B974-AB6A0343B0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pPr algn="ctr"/>
            <a:r>
              <a:rPr lang="en-AU" sz="4800" b="1" dirty="0" smtClean="0"/>
              <a:t>Bill the Bastard and the Battle of Romani </a:t>
            </a:r>
            <a:endParaRPr lang="en-AU" sz="4800" b="1" dirty="0"/>
          </a:p>
        </p:txBody>
      </p:sp>
      <p:pic>
        <p:nvPicPr>
          <p:cNvPr id="5" name="Picture 4" descr="ART41024 AWM Romani dio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8784976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44522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Diorama of the Battle of Romani Australian War Memorial Canberra</a:t>
            </a:r>
            <a:endParaRPr lang="en-A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Bill’s grave at Gallipoli</a:t>
            </a:r>
            <a:endParaRPr lang="en-AU" dirty="0"/>
          </a:p>
        </p:txBody>
      </p:sp>
      <p:pic>
        <p:nvPicPr>
          <p:cNvPr id="1026" name="Picture 2" descr="Image result for Michael Shanahan W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614394" cy="4901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Breaking in the horses</a:t>
            </a:r>
            <a:endParaRPr lang="en-AU" b="1" dirty="0"/>
          </a:p>
        </p:txBody>
      </p:sp>
      <p:pic>
        <p:nvPicPr>
          <p:cNvPr id="3" name="Picture 2" descr="P00358.032 bucking ho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744194" cy="4057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Major Michael Shanahan</a:t>
            </a:r>
            <a:endParaRPr lang="en-AU" b="1" dirty="0"/>
          </a:p>
        </p:txBody>
      </p:sp>
      <p:pic>
        <p:nvPicPr>
          <p:cNvPr id="8194" name="Picture 2" descr="http://alh-research.tripod.com/2nd_light_horse_regiment_aif/ql26091914p23_2ndLH_Officers_SHANAHAN_M_1qa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87372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ANZAC troops in the Sinai</a:t>
            </a:r>
            <a:endParaRPr lang="en-AU" b="1" dirty="0"/>
          </a:p>
        </p:txBody>
      </p:sp>
      <p:pic>
        <p:nvPicPr>
          <p:cNvPr id="3" name="Picture 2" descr="C:\Users\jb\Documents\Ang Share Folder\Anzac booklet\Web pics\ch 3 sinai-campaign-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 smtClean="0"/>
              <a:t>Bill the Bastard statue Murrumburrah, NSW</a:t>
            </a:r>
            <a:endParaRPr lang="en-AU" b="1" dirty="0"/>
          </a:p>
        </p:txBody>
      </p:sp>
      <p:pic>
        <p:nvPicPr>
          <p:cNvPr id="3" name="Picture 2" descr="C:\Users\jb\Documents\Ang Share Folder\Anzac booklet\Web pics\ch 3 bill-the bastard stat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988841"/>
            <a:ext cx="46085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 smtClean="0"/>
              <a:t>Michael Shanahan in hospital</a:t>
            </a:r>
            <a:endParaRPr lang="en-AU" b="1" dirty="0"/>
          </a:p>
        </p:txBody>
      </p:sp>
      <p:pic>
        <p:nvPicPr>
          <p:cNvPr id="3" name="Picture 2" descr="C:\Users\jb\Documents\Ang Share Folder\Anzac booklet\Web pics\ch 3 AWM P03088.008 Shanahan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Returning to Romani</a:t>
            </a:r>
            <a:endParaRPr lang="en-AU" b="1" dirty="0"/>
          </a:p>
        </p:txBody>
      </p:sp>
      <p:pic>
        <p:nvPicPr>
          <p:cNvPr id="3" name="Picture 2" descr="J06076 Troops returning to Ro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7426037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700808"/>
            <a:ext cx="27363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Allied troops lost 202 men, mostly ANZACs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Turkish toll was 1,250 killed, almost 4,000 injured and another 4,000 captured. 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/>
              <a:t>ANZAC success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54371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British commander, Sir Archibald Murray called the ANZACs, “the keystone of the</a:t>
            </a:r>
            <a:r>
              <a:rPr lang="en-GB" b="1" dirty="0" smtClean="0"/>
              <a:t> defence</a:t>
            </a:r>
            <a:r>
              <a:rPr lang="en-US" b="1" dirty="0" smtClean="0"/>
              <a:t> of Egypt”</a:t>
            </a:r>
          </a:p>
          <a:p>
            <a:pPr>
              <a:buNone/>
            </a:pPr>
            <a:endParaRPr lang="en-US" sz="1300" b="1" dirty="0" smtClean="0"/>
          </a:p>
          <a:p>
            <a:r>
              <a:rPr lang="en-AU" b="1" dirty="0" smtClean="0"/>
              <a:t>The ANZACs were then put on the frontline of the battle through the Sinai</a:t>
            </a:r>
          </a:p>
          <a:p>
            <a:pPr>
              <a:buNone/>
            </a:pPr>
            <a:endParaRPr lang="en-AU" sz="1300" b="1" dirty="0" smtClean="0"/>
          </a:p>
          <a:p>
            <a:r>
              <a:rPr lang="en-AU" b="1" dirty="0" smtClean="0"/>
              <a:t>Turned the British thinking from defence of the Suez to ‘get Jerusalem’</a:t>
            </a:r>
          </a:p>
          <a:p>
            <a:pPr>
              <a:buNone/>
            </a:pPr>
            <a:endParaRPr lang="en-AU" sz="1300" b="1" dirty="0" smtClean="0"/>
          </a:p>
          <a:p>
            <a:r>
              <a:rPr lang="en-US" b="1" dirty="0" smtClean="0"/>
              <a:t>First time the Turkish armies were defeated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...but always at a cost</a:t>
            </a:r>
            <a:endParaRPr lang="en-AU" b="1" dirty="0"/>
          </a:p>
        </p:txBody>
      </p:sp>
      <p:pic>
        <p:nvPicPr>
          <p:cNvPr id="5" name="Picture 4" descr="J02256 Graves Ro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277967" cy="2808312"/>
          </a:xfrm>
          <a:prstGeom prst="rect">
            <a:avLst/>
          </a:prstGeom>
        </p:spPr>
      </p:pic>
      <p:pic>
        <p:nvPicPr>
          <p:cNvPr id="6" name="Picture 5" descr="J05572 Dead horses Rom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45024"/>
            <a:ext cx="4424040" cy="2875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2420888"/>
            <a:ext cx="171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For men</a:t>
            </a:r>
            <a:endParaRPr lang="en-A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30120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and for horses</a:t>
            </a:r>
            <a:endParaRPr lang="en-A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221</TotalTime>
  <Words>330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Bill the Bastard and the Battle of Romani </vt:lpstr>
      <vt:lpstr>Breaking in the horses</vt:lpstr>
      <vt:lpstr>Major Michael Shanahan</vt:lpstr>
      <vt:lpstr>ANZAC troops in the Sinai</vt:lpstr>
      <vt:lpstr>Bill the Bastard statue Murrumburrah, NSW</vt:lpstr>
      <vt:lpstr>Michael Shanahan in hospital</vt:lpstr>
      <vt:lpstr>Returning to Romani</vt:lpstr>
      <vt:lpstr>ANZAC success</vt:lpstr>
      <vt:lpstr>...but always at a cost</vt:lpstr>
      <vt:lpstr>Bill’s grave at Gallipoli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the Bastard and the Battle of Romani </dc:title>
  <dc:creator>Jill</dc:creator>
  <cp:lastModifiedBy>Jill</cp:lastModifiedBy>
  <cp:revision>6</cp:revision>
  <dcterms:created xsi:type="dcterms:W3CDTF">2017-01-05T04:59:23Z</dcterms:created>
  <dcterms:modified xsi:type="dcterms:W3CDTF">2017-02-14T09:47:30Z</dcterms:modified>
</cp:coreProperties>
</file>