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66" r:id="rId5"/>
    <p:sldId id="260" r:id="rId6"/>
    <p:sldId id="268" r:id="rId7"/>
    <p:sldId id="259" r:id="rId8"/>
    <p:sldId id="261" r:id="rId9"/>
    <p:sldId id="267" r:id="rId10"/>
    <p:sldId id="263" r:id="rId11"/>
    <p:sldId id="264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1DDD9-280A-44CE-9B64-38679921502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0A1D9-5FCC-430E-AD64-56C7BD17D59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n-coins.com/complete-guide-australian-1-dollar-1-coins/2015-100-years-anzac-circulating-dolla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dalsgonemissing.com/military-medal-blog/military-memorabilia/the-21st-lighthorse-and-an-03-pattern-waterbottl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J05572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3088.00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busterjohnson.com/6-sqn-aircraf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A02684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zacday.org.au/trooper-sloan-scotty-bolton-dc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H01373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1350.00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 coin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http://www.australian-coins.com/complete-guide-australian-1-dollar-1-coins/2015-100-years-anzac-circulating-dollar/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http://medalsgonemissing.com/military-medal-blog/military-memorabilia/the-21st-lighthorse-and-an-03-pattern-waterbottle/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Dead Horses at Romani Australian War Memorial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https://www.awm.gov.au/collection/J05572/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Shanahan in hospital –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https://www.awm.gov.au/collection/P03088.008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A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2nd Australian Light Horse, Cairo Sept 1916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Lindsay, P.,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Spirit of the Digger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Harper Collins, 2003, Page 16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 McNamara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Australian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 Memorial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https://www.awm.gov.au/collection/A03689/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http://www.stevebusterjohnson.com/6-sqn-aircraft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Disputed picture of the charge at Beersheba (or re-enactment) – 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https://www.awm.gov.au/collection/A02684/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It was probably taken when two regiments of the 4th Brigade, Australian Light Horse, re-enacted the charge for the official photographer Frank Hurley,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7 February 1918.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Jumping the trenches – from a photograph at an exhibition in Beersheba in 2012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Scotty and Elsie wedding photo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https://anzacday.org.au/trooper-sloan-scotty-bolton-dcm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Captured Turkish artillery at Beersheba. Australian War Memorial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https://www.awm.gov.au/collection/H01373/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LH with 1400 Turkish prisoners from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Maghdaba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https://www.awm.gov.au/collection/P01350.006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A1D9-5FCC-430E-AD64-56C7BD17D59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C0C9DC-DC5E-4BD9-A185-718CE6397F6E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3ABF40-8E05-464D-948B-9CBF2DBFFAF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400" b="1" dirty="0" smtClean="0"/>
              <a:t>Anzac values</a:t>
            </a:r>
            <a:endParaRPr lang="en-AU" sz="4400" b="1" dirty="0"/>
          </a:p>
        </p:txBody>
      </p:sp>
      <p:pic>
        <p:nvPicPr>
          <p:cNvPr id="4" name="Content Placeholder 3" descr="Anzac 100 co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556792"/>
            <a:ext cx="4952950" cy="498016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Water ration for a day</a:t>
            </a:r>
            <a:endParaRPr lang="en-AU" b="1" dirty="0"/>
          </a:p>
        </p:txBody>
      </p:sp>
      <p:pic>
        <p:nvPicPr>
          <p:cNvPr id="2050" name="Picture 2" descr="Image result for water bottle W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5760640" cy="4673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Endurance in the desert</a:t>
            </a:r>
            <a:endParaRPr lang="en-AU" b="1" dirty="0"/>
          </a:p>
        </p:txBody>
      </p:sp>
      <p:pic>
        <p:nvPicPr>
          <p:cNvPr id="7" name="Content Placeholder 6" descr="J05572 Dead horses Roma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6691" y="1554163"/>
            <a:ext cx="6963018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Michael </a:t>
            </a:r>
            <a:r>
              <a:rPr lang="en-AU" b="1" dirty="0" err="1" smtClean="0"/>
              <a:t>shanahan</a:t>
            </a:r>
            <a:r>
              <a:rPr lang="en-AU" b="1" dirty="0" smtClean="0"/>
              <a:t> - </a:t>
            </a:r>
            <a:r>
              <a:rPr lang="en-AU" b="1" dirty="0" err="1" smtClean="0"/>
              <a:t>dcm</a:t>
            </a:r>
            <a:endParaRPr lang="en-AU" b="1" dirty="0"/>
          </a:p>
        </p:txBody>
      </p:sp>
      <p:pic>
        <p:nvPicPr>
          <p:cNvPr id="5" name="Picture 4" descr="C:\Users\jb\Documents\Ang Share Folder\Anzac booklet\Web pics\ch 3 AWM P03088.008 Shanahan p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26372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Spirit of the digger – Patrick </a:t>
            </a:r>
            <a:r>
              <a:rPr lang="en-AU" b="1" dirty="0" err="1" smtClean="0"/>
              <a:t>lindsay</a:t>
            </a:r>
            <a:endParaRPr lang="en-AU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dirty="0" smtClean="0"/>
              <a:t>  “Chief among these [</a:t>
            </a:r>
            <a:r>
              <a:rPr lang="en-US" sz="4400" i="1" dirty="0" smtClean="0"/>
              <a:t>ANZAC</a:t>
            </a:r>
            <a:r>
              <a:rPr lang="en-US" sz="4400" dirty="0" smtClean="0"/>
              <a:t>] qualities are </a:t>
            </a:r>
            <a:r>
              <a:rPr lang="en-US" sz="4400" b="1" dirty="0" err="1" smtClean="0"/>
              <a:t>mateship</a:t>
            </a:r>
            <a:r>
              <a:rPr lang="en-US" sz="4400" b="1" dirty="0" smtClean="0"/>
              <a:t>, courage</a:t>
            </a:r>
            <a:r>
              <a:rPr lang="en-US" sz="4400" dirty="0" smtClean="0"/>
              <a:t>, compassion, </a:t>
            </a:r>
            <a:r>
              <a:rPr lang="en-US" sz="4400" b="1" dirty="0" smtClean="0"/>
              <a:t>endurance</a:t>
            </a:r>
            <a:r>
              <a:rPr lang="en-US" sz="4400" dirty="0" smtClean="0"/>
              <a:t>, </a:t>
            </a:r>
            <a:r>
              <a:rPr lang="en-US" sz="4400" b="1" dirty="0" smtClean="0"/>
              <a:t>selflessness</a:t>
            </a:r>
            <a:r>
              <a:rPr lang="en-US" sz="4400" dirty="0" smtClean="0"/>
              <a:t>, loyalty, resourcefulness, devotion, independence, ingenuity, audacity, coolness, larrikinism and </a:t>
            </a:r>
            <a:r>
              <a:rPr lang="en-US" sz="4400" dirty="0" err="1" smtClean="0"/>
              <a:t>humour</a:t>
            </a:r>
            <a:r>
              <a:rPr lang="en-US" sz="4400" dirty="0" smtClean="0"/>
              <a:t>.”</a:t>
            </a:r>
            <a:endParaRPr lang="en-AU" sz="4400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FRANK MCNAMARA – VC WINNER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340768"/>
            <a:ext cx="5760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MATESHIP</a:t>
            </a:r>
            <a:endParaRPr lang="en-AU" sz="4000" b="1" dirty="0"/>
          </a:p>
        </p:txBody>
      </p:sp>
      <p:pic>
        <p:nvPicPr>
          <p:cNvPr id="20482" name="Picture 2" descr="A retouched portrait of Lieutenant (later Captain) Frank Hubert McNamara of No 1 Squadron, Australian Flying Corps.  McNamara was the first Australian airman to be awarded the Victoria Cross (VC)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57400"/>
            <a:ext cx="3568718" cy="492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World War 1 </a:t>
            </a:r>
            <a:r>
              <a:rPr lang="en-AU" b="1" dirty="0" err="1" smtClean="0"/>
              <a:t>Martinsyde</a:t>
            </a:r>
            <a:r>
              <a:rPr lang="en-AU" b="1" dirty="0" smtClean="0"/>
              <a:t> aircraft</a:t>
            </a:r>
            <a:endParaRPr lang="en-AU" b="1" dirty="0"/>
          </a:p>
        </p:txBody>
      </p:sp>
      <p:pic>
        <p:nvPicPr>
          <p:cNvPr id="3" name="Picture 2" descr="Martinsyde aircr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7477973" cy="454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Charge of the Light Horsemen</a:t>
            </a:r>
            <a:endParaRPr lang="en-AU" b="1" dirty="0"/>
          </a:p>
        </p:txBody>
      </p:sp>
      <p:pic>
        <p:nvPicPr>
          <p:cNvPr id="4" name="Content Placeholder 3" descr="ch 5 AWM A02684 charge p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768752" cy="4040099"/>
          </a:xfrm>
        </p:spPr>
      </p:pic>
      <p:sp>
        <p:nvSpPr>
          <p:cNvPr id="5" name="TextBox 4"/>
          <p:cNvSpPr txBox="1"/>
          <p:nvPr/>
        </p:nvSpPr>
        <p:spPr>
          <a:xfrm>
            <a:off x="1115616" y="59492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Madmen with reckless courage</a:t>
            </a:r>
            <a:endParaRPr lang="en-AU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Jumping the trenches</a:t>
            </a:r>
            <a:endParaRPr lang="en-AU" b="1" dirty="0"/>
          </a:p>
        </p:txBody>
      </p:sp>
      <p:pic>
        <p:nvPicPr>
          <p:cNvPr id="3" name="Picture 2" descr="Beersheba charge sketch crop 4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7531011" cy="46870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‘SCOTTY’ BOLTON – DCM - COURAGE</a:t>
            </a:r>
            <a:endParaRPr lang="en-AU" b="1" dirty="0"/>
          </a:p>
        </p:txBody>
      </p:sp>
      <p:pic>
        <p:nvPicPr>
          <p:cNvPr id="5" name="Picture 4" descr="C:\Users\jb\Documents\Ang Share Folder\Anzac booklet\Web pics\Bolton and elsi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5544616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04249" y="2132856"/>
            <a:ext cx="1872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Scotty and Elsie on their Wedding Day</a:t>
            </a:r>
            <a:endParaRPr lang="en-A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dirty="0" smtClean="0"/>
              <a:t>Captured </a:t>
            </a:r>
            <a:r>
              <a:rPr lang="en-AU" sz="4000" b="1" dirty="0" err="1" smtClean="0"/>
              <a:t>turkish</a:t>
            </a:r>
            <a:r>
              <a:rPr lang="en-AU" sz="4000" b="1" dirty="0" smtClean="0"/>
              <a:t> guns</a:t>
            </a:r>
            <a:endParaRPr lang="en-AU" sz="4000" b="1" dirty="0"/>
          </a:p>
        </p:txBody>
      </p:sp>
      <p:pic>
        <p:nvPicPr>
          <p:cNvPr id="4" name="Content Placeholder 3" descr="captured guns AWM H01373 pub d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3377" y="1772815"/>
            <a:ext cx="6735007" cy="405597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/>
              <a:t>10</a:t>
            </a:r>
            <a:r>
              <a:rPr lang="en-AU" b="1" baseline="30000" dirty="0" smtClean="0"/>
              <a:t>th</a:t>
            </a:r>
            <a:r>
              <a:rPr lang="en-AU" b="1" dirty="0" smtClean="0"/>
              <a:t> LH with </a:t>
            </a:r>
            <a:r>
              <a:rPr lang="en-AU" b="1" dirty="0" err="1" smtClean="0"/>
              <a:t>turkish</a:t>
            </a:r>
            <a:r>
              <a:rPr lang="en-AU" b="1" dirty="0" smtClean="0"/>
              <a:t> prisoners</a:t>
            </a:r>
            <a:endParaRPr lang="en-AU" b="1" dirty="0"/>
          </a:p>
        </p:txBody>
      </p:sp>
      <p:pic>
        <p:nvPicPr>
          <p:cNvPr id="5" name="Picture 4" descr="P01350.006 Turkish prisoners 10th L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96752"/>
            <a:ext cx="6840760" cy="459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6021288"/>
            <a:ext cx="468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Maghdaba</a:t>
            </a:r>
            <a:r>
              <a:rPr lang="en-AU" sz="2800" dirty="0" smtClean="0"/>
              <a:t> December 1916</a:t>
            </a:r>
            <a:endParaRPr lang="en-A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</TotalTime>
  <Words>289</Words>
  <Application>Microsoft Office PowerPoint</Application>
  <PresentationFormat>On-screen Show (4:3)</PresentationFormat>
  <Paragraphs>41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Anzac values</vt:lpstr>
      <vt:lpstr>Spirit of the digger – Patrick lindsay</vt:lpstr>
      <vt:lpstr>FRANK MCNAMARA – VC WINNER</vt:lpstr>
      <vt:lpstr>World War 1 Martinsyde aircraft</vt:lpstr>
      <vt:lpstr>Charge of the Light Horsemen</vt:lpstr>
      <vt:lpstr>Jumping the trenches</vt:lpstr>
      <vt:lpstr>‘SCOTTY’ BOLTON – DCM - COURAGE</vt:lpstr>
      <vt:lpstr>Captured turkish guns</vt:lpstr>
      <vt:lpstr>10th LH with turkish prisoners</vt:lpstr>
      <vt:lpstr>Water ration for a day</vt:lpstr>
      <vt:lpstr>Endurance in the desert</vt:lpstr>
      <vt:lpstr>Michael shanahan - dcm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Anzac values</dc:title>
  <dc:creator>Jill</dc:creator>
  <cp:lastModifiedBy>Jill</cp:lastModifiedBy>
  <cp:revision>6</cp:revision>
  <dcterms:created xsi:type="dcterms:W3CDTF">2017-01-11T07:06:02Z</dcterms:created>
  <dcterms:modified xsi:type="dcterms:W3CDTF">2017-02-14T07:21:58Z</dcterms:modified>
</cp:coreProperties>
</file>