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B89FA-72A8-403A-B513-CBF0768CBE9C}" type="datetimeFigureOut">
              <a:rPr lang="en-AU" smtClean="0"/>
              <a:t>13/01/2017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690DB-EB46-4C7B-B302-B3F838E4169F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A02684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2268.01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raeldailypicture.com/2011/09/surrender-of-jerusalem-to-british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B0161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H1070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H10659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http://clangrantaus.com/australia/australian-military-history/australian-lighthorse/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https://www.awm.gov.au/collection/J02491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Disputed picture of the charge at Beersheba (or re-enactment) – 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https://www.awm.gov.au/collection/A02684/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It was probably taken when two regiments of the 4th Brigade, Australian Light Horse, re-enacted the charge for the official photographer Frank Hurley,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7 February 1918.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Jumping the trenches – from a photograph at an exhibition in Beersheba in 2012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4th Light Horse Brigade near the railway bridge at Beersheba. Australian War Memorial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https://www.awm.gov.au/collection/P02268.012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Watering the horses at Beersheba</a:t>
            </a:r>
            <a:r>
              <a:rPr lang="en-AU" baseline="0" dirty="0" smtClean="0"/>
              <a:t> - </a:t>
            </a:r>
            <a:r>
              <a:rPr lang="en-AU" dirty="0" smtClean="0"/>
              <a:t>https://www.awm.gov.au/collection/P08548.001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http://www.israeldailypicture.com/2011/09/surrender-of-jerusalem-to-british.html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caption below reads: 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"The Mayor of Jerusalem Hussein Effendi El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Husseini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meeting with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Srgts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Sedwick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Hurcomb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2/19th Battalion, London Regiment, under the White Flag of Surrender, December 9th at 8 a.m." Photo by Lewis Larsson. The British officials did not want this photo released but it has survived.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 Horse marching to Jerusalem -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https://www.awm.gov.au/collection/B01619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 by Frank Hurley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official surrender of Jerusalem -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https://www.awm.gov.au/collection/H10708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Chauvel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leads his men through Damascus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https://www.awm.gov.au/collection/H10659/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690DB-EB46-4C7B-B302-B3F838E4169F}" type="slidenum">
              <a:rPr lang="en-AU" smtClean="0"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B95AF7-901C-47ED-A426-D97AEF815DA7}" type="datetimeFigureOut">
              <a:rPr lang="en-AU" smtClean="0"/>
              <a:pPr/>
              <a:t>13/01/2017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A4F22E-34C6-41BE-BADA-39D38A19A5E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mXSXsqtq4zk/TmjmJJDaiPI/AAAAAAAABn0/WPIvBE40900/s1600/Jer+surrender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FF0000"/>
                </a:solidFill>
                <a:latin typeface="Arial Black" pitchFamily="34" charset="0"/>
              </a:rPr>
              <a:t>A Tale of Three Cities</a:t>
            </a:r>
            <a:endParaRPr lang="en-A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49424"/>
            <a:ext cx="4042792" cy="4325112"/>
          </a:xfrm>
        </p:spPr>
        <p:txBody>
          <a:bodyPr>
            <a:normAutofit/>
          </a:bodyPr>
          <a:lstStyle/>
          <a:p>
            <a:r>
              <a:rPr lang="en-AU" sz="4000" dirty="0" smtClean="0"/>
              <a:t>Beersheba</a:t>
            </a:r>
          </a:p>
          <a:p>
            <a:pPr>
              <a:buNone/>
            </a:pPr>
            <a:endParaRPr lang="en-AU" sz="4000" dirty="0" smtClean="0"/>
          </a:p>
          <a:p>
            <a:r>
              <a:rPr lang="en-AU" sz="4000" dirty="0" smtClean="0"/>
              <a:t>Jerusalem</a:t>
            </a:r>
          </a:p>
          <a:p>
            <a:pPr>
              <a:buNone/>
            </a:pPr>
            <a:endParaRPr lang="en-AU" sz="4000" dirty="0" smtClean="0"/>
          </a:p>
          <a:p>
            <a:r>
              <a:rPr lang="en-AU" sz="4000" dirty="0" smtClean="0"/>
              <a:t>Damascus</a:t>
            </a:r>
            <a:endParaRPr lang="en-AU" sz="4000" dirty="0"/>
          </a:p>
        </p:txBody>
      </p:sp>
      <p:pic>
        <p:nvPicPr>
          <p:cNvPr id="6" name="Picture 5" descr="Lighthorse-Tro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348880"/>
            <a:ext cx="439248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080120"/>
          </a:xfrm>
        </p:spPr>
        <p:txBody>
          <a:bodyPr>
            <a:normAutofit/>
          </a:bodyPr>
          <a:lstStyle/>
          <a:p>
            <a:r>
              <a:rPr lang="en-AU" sz="3200" dirty="0" smtClean="0">
                <a:solidFill>
                  <a:srgbClr val="FF0000"/>
                </a:solidFill>
              </a:rPr>
              <a:t>Arabs arrive for </a:t>
            </a:r>
            <a:r>
              <a:rPr lang="en-AU" sz="3200" dirty="0" smtClean="0">
                <a:solidFill>
                  <a:srgbClr val="FF0000"/>
                </a:solidFill>
              </a:rPr>
              <a:t>official surrender </a:t>
            </a:r>
            <a:r>
              <a:rPr lang="en-AU" sz="3200" dirty="0" smtClean="0">
                <a:solidFill>
                  <a:srgbClr val="FF0000"/>
                </a:solidFill>
              </a:rPr>
              <a:t>of Damascus</a:t>
            </a:r>
            <a:endParaRPr lang="en-AU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Damascus surrender J02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16832"/>
            <a:ext cx="6684955" cy="4407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</a:rPr>
              <a:t> The Last Great Cavalry Charge in History</a:t>
            </a:r>
            <a:endParaRPr lang="en-A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h 5 AWM A02684 charge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812800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Jumping the Trenches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 descr="Beersheba charge sketch crop 4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04864"/>
            <a:ext cx="6783242" cy="42216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Under the Railway Bridge - Beersheba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Picture 4" descr="Mounted troopers from the 4th Light Horse Brigade walk along a dry sandy watercourse strewn with stones outside Beersheba. Standing undamaged in the background is Beersheba’s famous railway bridge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576512"/>
            <a:ext cx="6264696" cy="380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Watering the horses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" name="Picture 2" descr="ch 5 AWM P08548_001 Beersheba hor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7160344" cy="4788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2.bp.blogspot.com/-mXSXsqtq4zk/TmjmJJDaiPI/AAAAAAAABn0/WPIvBE40900/s400/Jer+surrender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460851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1628800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rgbClr val="FF0000"/>
                </a:solidFill>
                <a:latin typeface="+mj-lt"/>
              </a:rPr>
              <a:t>The Unofficial Surrender of Jerusalem – December 9</a:t>
            </a:r>
          </a:p>
          <a:p>
            <a:r>
              <a:rPr lang="en-AU" sz="4000" dirty="0" smtClean="0">
                <a:solidFill>
                  <a:srgbClr val="FF0000"/>
                </a:solidFill>
                <a:latin typeface="+mj-lt"/>
              </a:rPr>
              <a:t>1917</a:t>
            </a:r>
            <a:endParaRPr lang="en-AU" sz="4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Light Horse troops entering Jerusalem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" name="Picture 2" descr="ch 6 AWM B01619 march to Jerus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848606"/>
            <a:ext cx="6984776" cy="50093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ll\Documents\Share File\Anzac booklet\Web pics\ch 6 AWM H10708 Jerusalem handover p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324695" cy="494116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The Official </a:t>
            </a:r>
            <a:r>
              <a:rPr lang="en-AU" dirty="0" smtClean="0">
                <a:solidFill>
                  <a:srgbClr val="FF0000"/>
                </a:solidFill>
              </a:rPr>
              <a:t>Surrender </a:t>
            </a:r>
            <a:r>
              <a:rPr lang="en-AU" dirty="0" smtClean="0">
                <a:solidFill>
                  <a:srgbClr val="FF0000"/>
                </a:solidFill>
              </a:rPr>
              <a:t>– December 11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Australian Troops in Damascus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Jill\Documents\Share File\Anzac booklet\Web pics\Chauvel Damascus H106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48880"/>
            <a:ext cx="5976664" cy="40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</TotalTime>
  <Words>262</Words>
  <Application>Microsoft Office PowerPoint</Application>
  <PresentationFormat>On-screen Show (4:3)</PresentationFormat>
  <Paragraphs>36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A Tale of Three Cities</vt:lpstr>
      <vt:lpstr> The Last Great Cavalry Charge in History</vt:lpstr>
      <vt:lpstr>Jumping the Trenches</vt:lpstr>
      <vt:lpstr>Under the Railway Bridge - Beersheba</vt:lpstr>
      <vt:lpstr>Watering the horses</vt:lpstr>
      <vt:lpstr>Slide 6</vt:lpstr>
      <vt:lpstr>Light Horse troops entering Jerusalem</vt:lpstr>
      <vt:lpstr>The Official Surrender – December 11</vt:lpstr>
      <vt:lpstr>Australian Troops in Damascus</vt:lpstr>
      <vt:lpstr>Arabs arrive for official surrender of Damascus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Three Cities</dc:title>
  <dc:creator>Jill</dc:creator>
  <cp:lastModifiedBy>Jill</cp:lastModifiedBy>
  <cp:revision>4</cp:revision>
  <dcterms:created xsi:type="dcterms:W3CDTF">2016-12-22T09:48:20Z</dcterms:created>
  <dcterms:modified xsi:type="dcterms:W3CDTF">2017-01-13T10:43:41Z</dcterms:modified>
</cp:coreProperties>
</file>