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579E-4567-4D83-B176-B149775D9462}" type="datetimeFigureOut">
              <a:rPr lang="en-AU" smtClean="0"/>
              <a:t>13/01/2017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F50C0-B647-400D-B6C7-5B2C8F10FF92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dmund_Allenby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raeldailypicture.com/2011/08/what-you-probably-didnt-know-about-nebi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wm.gov.au/collection/B02905A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attle_of_Jerusalem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wm.gov.au/collection/H10708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rstworldwar.com/source/jerusalemdecree.htm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Sir Edmund Allenby -  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https://en.wikipedia.org/wiki/Edmund_Allenby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F50C0-B647-400D-B6C7-5B2C8F10FF92}" type="slidenum">
              <a:rPr lang="en-AU" smtClean="0"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Gilbert, Major Vivian., </a:t>
            </a:r>
            <a:r>
              <a:rPr lang="en-A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Romance of the Last Crusade with Allenby to Jerusalem, 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Appleton and Company. Pages 177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http://www.primaryclipart.com/search.php?search=jerusalem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F50C0-B647-400D-B6C7-5B2C8F10FF92}" type="slidenum">
              <a:rPr lang="en-AU" smtClean="0"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Tomb of the Prophet Samuel - 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http://www.israeldailypicture.com/2011/08/what-you-probably-didnt-know-about-nebi.html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F50C0-B647-400D-B6C7-5B2C8F10FF92}" type="slidenum">
              <a:rPr lang="en-AU" smtClean="0"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Building the pipeline through the Sinai desert. Australian War Memorial - 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https://www.awm.gov.au/collection/B02905A/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F50C0-B647-400D-B6C7-5B2C8F10FF92}" type="slidenum">
              <a:rPr lang="en-AU" smtClean="0"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http://imgarcade.com/1/chanukah-menorah-in-window/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F50C0-B647-400D-B6C7-5B2C8F10FF92}" type="slidenum">
              <a:rPr lang="en-AU" smtClean="0"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Allenby entering Jerusalem 1917 – British Official Photograph Q12617, 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https://en.wikipedia.org/wiki/Battle_of_Jerusalem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F50C0-B647-400D-B6C7-5B2C8F10FF92}" type="slidenum">
              <a:rPr lang="en-AU" smtClean="0"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official surrender of Jerusalem December 11, 1917 – Australian War Memorial 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https://www.awm.gov.au/collection/H10708/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F50C0-B647-400D-B6C7-5B2C8F10FF92}" type="slidenum">
              <a:rPr lang="en-AU" smtClean="0"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http://www.firstworldwar.com/source/jerusalemdecree.htm</a:t>
            </a:r>
            <a:endParaRPr lang="en-A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F50C0-B647-400D-B6C7-5B2C8F10FF92}" type="slidenum">
              <a:rPr lang="en-AU" smtClean="0"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B10-0F81-45DA-BF54-98F087ED27BC}" type="datetimeFigureOut">
              <a:rPr lang="en-AU" smtClean="0"/>
              <a:pPr/>
              <a:t>13/01/2017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1967-CDCA-4346-BF9F-0B8DEBF716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B10-0F81-45DA-BF54-98F087ED27BC}" type="datetimeFigureOut">
              <a:rPr lang="en-AU" smtClean="0"/>
              <a:pPr/>
              <a:t>13/01/2017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1967-CDCA-4346-BF9F-0B8DEBF716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B10-0F81-45DA-BF54-98F087ED27BC}" type="datetimeFigureOut">
              <a:rPr lang="en-AU" smtClean="0"/>
              <a:pPr/>
              <a:t>13/01/2017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1967-CDCA-4346-BF9F-0B8DEBF716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B10-0F81-45DA-BF54-98F087ED27BC}" type="datetimeFigureOut">
              <a:rPr lang="en-AU" smtClean="0"/>
              <a:pPr/>
              <a:t>13/01/2017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1967-CDCA-4346-BF9F-0B8DEBF716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B10-0F81-45DA-BF54-98F087ED27BC}" type="datetimeFigureOut">
              <a:rPr lang="en-AU" smtClean="0"/>
              <a:pPr/>
              <a:t>13/01/2017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1967-CDCA-4346-BF9F-0B8DEBF716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B10-0F81-45DA-BF54-98F087ED27BC}" type="datetimeFigureOut">
              <a:rPr lang="en-AU" smtClean="0"/>
              <a:pPr/>
              <a:t>13/01/2017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1967-CDCA-4346-BF9F-0B8DEBF716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B10-0F81-45DA-BF54-98F087ED27BC}" type="datetimeFigureOut">
              <a:rPr lang="en-AU" smtClean="0"/>
              <a:pPr/>
              <a:t>13/01/2017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1967-CDCA-4346-BF9F-0B8DEBF716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B10-0F81-45DA-BF54-98F087ED27BC}" type="datetimeFigureOut">
              <a:rPr lang="en-AU" smtClean="0"/>
              <a:pPr/>
              <a:t>13/01/2017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1967-CDCA-4346-BF9F-0B8DEBF716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B10-0F81-45DA-BF54-98F087ED27BC}" type="datetimeFigureOut">
              <a:rPr lang="en-AU" smtClean="0"/>
              <a:pPr/>
              <a:t>13/01/2017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1967-CDCA-4346-BF9F-0B8DEBF716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B10-0F81-45DA-BF54-98F087ED27BC}" type="datetimeFigureOut">
              <a:rPr lang="en-AU" smtClean="0"/>
              <a:pPr/>
              <a:t>13/01/2017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51967-CDCA-4346-BF9F-0B8DEBF716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98B10-0F81-45DA-BF54-98F087ED27BC}" type="datetimeFigureOut">
              <a:rPr lang="en-AU" smtClean="0"/>
              <a:pPr/>
              <a:t>13/01/2017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051967-CDCA-4346-BF9F-0B8DEBF7166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E98B10-0F81-45DA-BF54-98F087ED27BC}" type="datetimeFigureOut">
              <a:rPr lang="en-AU" smtClean="0"/>
              <a:pPr/>
              <a:t>13/01/2017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051967-CDCA-4346-BF9F-0B8DEBF7166F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Edmund_Allenby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q=channukka+candles+in+window&amp;view=detailv2&amp;&amp;id=C96540EB1C814828877075B27F17F9F13AE9C125&amp;selectedIndex=1&amp;ccid=LLwvwLBh&amp;simid=608022423843573400&amp;thid=OIP.LLwvwLBhNEDxk4oKwCneMADn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au/url?sa=i&amp;rct=j&amp;q=&amp;esrc=s&amp;source=images&amp;cd=&amp;cad=rja&amp;uact=8&amp;ved=0ahUKEwjovtzE7tjKAhVDKaYKHf-cAhEQjRwIBw&amp;url=https://www.tikkunministries.org/newsletters/dj-apr14.php&amp;psig=AFQjCNFfzaA5_XkrbxUj8-7wd_p4R62XnQ&amp;ust=145449465200575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Arial Black" pitchFamily="34" charset="0"/>
              </a:rPr>
              <a:t>ALLENBY OR AL NEBI?</a:t>
            </a:r>
            <a:endParaRPr lang="en-AU" dirty="0">
              <a:latin typeface="Arial Black" pitchFamily="34" charset="0"/>
            </a:endParaRPr>
          </a:p>
        </p:txBody>
      </p:sp>
      <p:pic>
        <p:nvPicPr>
          <p:cNvPr id="7" name="Picture 6" descr="Edmund Allenby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060848"/>
            <a:ext cx="3600400" cy="424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788025" y="2276872"/>
            <a:ext cx="3240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latin typeface="Arial Black" pitchFamily="34" charset="0"/>
              </a:rPr>
              <a:t>British Commander</a:t>
            </a:r>
          </a:p>
          <a:p>
            <a:r>
              <a:rPr lang="en-AU" sz="3200" dirty="0" smtClean="0">
                <a:latin typeface="Arial Black" pitchFamily="34" charset="0"/>
              </a:rPr>
              <a:t>General Sir </a:t>
            </a:r>
          </a:p>
          <a:p>
            <a:r>
              <a:rPr lang="en-AU" sz="3200" dirty="0" smtClean="0">
                <a:latin typeface="Arial Black" pitchFamily="34" charset="0"/>
              </a:rPr>
              <a:t>Edmund Allenby</a:t>
            </a:r>
            <a:endParaRPr lang="en-AU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en-AU" b="1" dirty="0" smtClean="0"/>
              <a:t>Arab Prophecy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sz="4000" dirty="0" smtClean="0">
                <a:latin typeface="Arial Black" pitchFamily="34" charset="0"/>
              </a:rPr>
              <a:t>  When the Nile flows into Palestine, then shall the prophet from the west drive the Turk from Jerusalem</a:t>
            </a:r>
          </a:p>
          <a:p>
            <a:pPr>
              <a:buNone/>
            </a:pPr>
            <a:endParaRPr lang="en-AU" sz="4000" dirty="0">
              <a:latin typeface="Arial Black" pitchFamily="34" charset="0"/>
            </a:endParaRPr>
          </a:p>
        </p:txBody>
      </p:sp>
      <p:pic>
        <p:nvPicPr>
          <p:cNvPr id="4" name="Picture 3" descr="Jerusalem clip art city3_lar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2" y="4509120"/>
            <a:ext cx="8829675" cy="23488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Nebi Samuel world War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836712"/>
            <a:ext cx="4184526" cy="579674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580112" y="1700808"/>
            <a:ext cx="2736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Tomb of the Prophet Samuel</a:t>
            </a:r>
            <a:endParaRPr lang="en-AU" sz="40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gineers and local men laying the water pipe line across the Sinai Desert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988841"/>
            <a:ext cx="648072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Laying the water pipe</a:t>
            </a:r>
            <a:endParaRPr lang="en-A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Co-incidence?</a:t>
            </a:r>
            <a:endParaRPr lang="en-AU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>
                <a:latin typeface="Arial Black" pitchFamily="34" charset="0"/>
              </a:rPr>
              <a:t>Allenby = Al </a:t>
            </a:r>
            <a:r>
              <a:rPr lang="en-AU" sz="3600" dirty="0" err="1" smtClean="0">
                <a:latin typeface="Arial Black" pitchFamily="34" charset="0"/>
              </a:rPr>
              <a:t>Nebi</a:t>
            </a:r>
            <a:r>
              <a:rPr lang="en-AU" sz="3600" dirty="0" smtClean="0">
                <a:latin typeface="Arial Black" pitchFamily="34" charset="0"/>
              </a:rPr>
              <a:t>  (Arabic means Prophet of God)</a:t>
            </a:r>
          </a:p>
          <a:p>
            <a:r>
              <a:rPr lang="en-AU" sz="3600" dirty="0" smtClean="0">
                <a:latin typeface="Arial Black" pitchFamily="34" charset="0"/>
              </a:rPr>
              <a:t>From the West (Britain)</a:t>
            </a:r>
          </a:p>
          <a:p>
            <a:r>
              <a:rPr lang="en-AU" sz="3600" dirty="0" smtClean="0">
                <a:latin typeface="Arial Black" pitchFamily="34" charset="0"/>
              </a:rPr>
              <a:t>Drove Turks from Jerusalem</a:t>
            </a:r>
          </a:p>
          <a:p>
            <a:r>
              <a:rPr lang="en-AU" sz="3600" dirty="0" smtClean="0">
                <a:latin typeface="Arial Black" pitchFamily="34" charset="0"/>
              </a:rPr>
              <a:t>As water (pipe) from the Nile began to flow into Palestine</a:t>
            </a:r>
            <a:endParaRPr lang="en-AU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tse1.mm.bing.net/th?&amp;id=OIP.LLwvwLBhNEDxk4oKwCneMADnEs&amp;w=231&amp;h=300&amp;c=0&amp;pid=1.9&amp;rs=0&amp;p=0&amp;r=0">
            <a:hlinkClick r:id="rId3" tooltip="View image details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268760"/>
            <a:ext cx="4464496" cy="51125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76056" y="1196752"/>
            <a:ext cx="374441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AU" sz="4000" dirty="0" err="1" smtClean="0">
                <a:latin typeface="Arial" pitchFamily="34" charset="0"/>
                <a:cs typeface="Arial" pitchFamily="34" charset="0"/>
              </a:rPr>
              <a:t>Maccabees</a:t>
            </a:r>
            <a:r>
              <a:rPr lang="en-AU" sz="4000" dirty="0" smtClean="0">
                <a:latin typeface="Arial" pitchFamily="34" charset="0"/>
                <a:cs typeface="Arial" pitchFamily="34" charset="0"/>
              </a:rPr>
              <a:t>’  victory over Greeks</a:t>
            </a:r>
          </a:p>
          <a:p>
            <a:endParaRPr lang="en-AU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4000" dirty="0" smtClean="0">
                <a:latin typeface="Arial" pitchFamily="34" charset="0"/>
                <a:cs typeface="Arial" pitchFamily="34" charset="0"/>
              </a:rPr>
              <a:t>– Feast of Dedication</a:t>
            </a:r>
          </a:p>
          <a:p>
            <a:endParaRPr lang="en-AU" sz="1400" dirty="0">
              <a:latin typeface="Arial" pitchFamily="34" charset="0"/>
              <a:cs typeface="Arial" pitchFamily="34" charset="0"/>
            </a:endParaRPr>
          </a:p>
          <a:p>
            <a:r>
              <a:rPr lang="en-AU" sz="4000" dirty="0" smtClean="0">
                <a:latin typeface="Arial" pitchFamily="34" charset="0"/>
                <a:cs typeface="Arial" pitchFamily="34" charset="0"/>
              </a:rPr>
              <a:t>– Festival of Lights</a:t>
            </a:r>
          </a:p>
          <a:p>
            <a:endParaRPr lang="en-A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404664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err="1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Channukka</a:t>
            </a:r>
            <a:endParaRPr lang="en-AU" sz="40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s://www.tikkunministries.org/newsletters/graphics/apr14-1-3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2204864"/>
            <a:ext cx="568863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/>
              <a:t>Allenby enters Jerusalem</a:t>
            </a:r>
            <a:endParaRPr lang="en-A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jb\Documents\Ang Share Folder\Anzac booklet\Web pics\ch 6 AWM H10708 Jerusalem handover pd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988840"/>
            <a:ext cx="6840759" cy="439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Official handover of Jerusalem</a:t>
            </a:r>
            <a:endParaRPr lang="en-A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firstworldwar.com/source/graphics/jerusalem_decreeofsurrende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88840"/>
            <a:ext cx="338437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52704"/>
          </a:xfrm>
        </p:spPr>
        <p:txBody>
          <a:bodyPr/>
          <a:lstStyle/>
          <a:p>
            <a:pPr algn="ctr"/>
            <a:r>
              <a:rPr lang="en-AU" b="1" dirty="0" smtClean="0"/>
              <a:t>Letter of Surrender</a:t>
            </a:r>
            <a:endParaRPr lang="en-AU" b="1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3923929" y="1988840"/>
            <a:ext cx="48245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Arial" pitchFamily="34" charset="0"/>
                <a:cs typeface="Arial" pitchFamily="34" charset="0"/>
              </a:rPr>
              <a:t>Due to the severity of the siege of the city and the suffering that this peaceful country has endured from your heavy guns; and for fear that these deadly bombs will hit the holy places, we are forced to hand over to you </a:t>
            </a:r>
            <a:r>
              <a:rPr lang="en-AU" sz="2000" dirty="0">
                <a:latin typeface="Arial" pitchFamily="34" charset="0"/>
                <a:cs typeface="Arial" pitchFamily="34" charset="0"/>
              </a:rPr>
              <a:t>the city through Hussein </a:t>
            </a:r>
            <a:r>
              <a:rPr lang="en-AU" sz="2000" dirty="0" err="1">
                <a:latin typeface="Arial" pitchFamily="34" charset="0"/>
                <a:cs typeface="Arial" pitchFamily="34" charset="0"/>
              </a:rPr>
              <a:t>Bey</a:t>
            </a:r>
            <a:r>
              <a:rPr lang="en-AU" sz="2000" dirty="0">
                <a:latin typeface="Arial" pitchFamily="34" charset="0"/>
                <a:cs typeface="Arial" pitchFamily="34" charset="0"/>
              </a:rPr>
              <a:t> al-</a:t>
            </a:r>
            <a:r>
              <a:rPr lang="en-AU" sz="2000" dirty="0" err="1">
                <a:latin typeface="Arial" pitchFamily="34" charset="0"/>
                <a:cs typeface="Arial" pitchFamily="34" charset="0"/>
              </a:rPr>
              <a:t>Husseini</a:t>
            </a:r>
            <a:r>
              <a:rPr lang="en-AU" sz="2000" dirty="0">
                <a:latin typeface="Arial" pitchFamily="34" charset="0"/>
                <a:cs typeface="Arial" pitchFamily="34" charset="0"/>
              </a:rPr>
              <a:t>, the mayor of Jerusalem, hoping that you will protect Jerusalem the way we have protected it for more than five hundred years.</a:t>
            </a:r>
          </a:p>
          <a:p>
            <a:endParaRPr lang="en-A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AU" sz="2000" dirty="0" smtClean="0">
                <a:latin typeface="Arial" pitchFamily="34" charset="0"/>
                <a:cs typeface="Arial" pitchFamily="34" charset="0"/>
              </a:rPr>
              <a:t>Signed </a:t>
            </a:r>
            <a:r>
              <a:rPr lang="en-AU" sz="2000" dirty="0" err="1" smtClean="0">
                <a:latin typeface="Arial" pitchFamily="34" charset="0"/>
                <a:cs typeface="Arial" pitchFamily="34" charset="0"/>
              </a:rPr>
              <a:t>Izzat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AU" sz="2000" dirty="0" err="1" smtClean="0">
                <a:latin typeface="Arial" pitchFamily="34" charset="0"/>
                <a:cs typeface="Arial" pitchFamily="34" charset="0"/>
              </a:rPr>
              <a:t>Mutasarrif</a:t>
            </a:r>
            <a:r>
              <a:rPr lang="en-AU" sz="2000" dirty="0" smtClean="0">
                <a:latin typeface="Arial" pitchFamily="34" charset="0"/>
                <a:cs typeface="Arial" pitchFamily="34" charset="0"/>
              </a:rPr>
              <a:t> of Jerusalem</a:t>
            </a:r>
            <a:endParaRPr lang="en-A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286</Words>
  <Application>Microsoft Office PowerPoint</Application>
  <PresentationFormat>On-screen Show (4:3)</PresentationFormat>
  <Paragraphs>42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ALLENBY OR AL NEBI?</vt:lpstr>
      <vt:lpstr>Arab Prophecy</vt:lpstr>
      <vt:lpstr>Slide 3</vt:lpstr>
      <vt:lpstr>Laying the water pipe</vt:lpstr>
      <vt:lpstr>Co-incidence?</vt:lpstr>
      <vt:lpstr>Slide 6</vt:lpstr>
      <vt:lpstr>Allenby enters Jerusalem</vt:lpstr>
      <vt:lpstr>Official handover of Jerusalem</vt:lpstr>
      <vt:lpstr>Letter of Surrender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ALLENBY OR AL NEBI?</dc:title>
  <dc:creator>Jill</dc:creator>
  <cp:lastModifiedBy>Jill</cp:lastModifiedBy>
  <cp:revision>4</cp:revision>
  <dcterms:created xsi:type="dcterms:W3CDTF">2016-12-20T11:28:15Z</dcterms:created>
  <dcterms:modified xsi:type="dcterms:W3CDTF">2017-01-13T10:14:27Z</dcterms:modified>
</cp:coreProperties>
</file>