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67" r:id="rId2"/>
    <p:sldId id="261" r:id="rId3"/>
    <p:sldId id="256" r:id="rId4"/>
    <p:sldId id="257" r:id="rId5"/>
    <p:sldId id="258" r:id="rId6"/>
    <p:sldId id="262" r:id="rId7"/>
    <p:sldId id="259" r:id="rId8"/>
    <p:sldId id="263" r:id="rId9"/>
    <p:sldId id="260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36ABE-1C67-4C37-8FCF-7126784DBEF1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971B4-0199-427A-927A-1F6142C5147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3088.00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B0086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Horse commemorative statue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Photo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 Curry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971B4-0199-427A-927A-1F6142C5147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Sinai desert – J Curry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971B4-0199-427A-927A-1F6142C5147D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 the Bastard statue, Murrumburrah, NSW, Australia – http://iwvpa.net/clifford-m/bill-the-.php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971B4-0199-427A-927A-1F6142C5147D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produced by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Geographx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research assistance from Damien Fenton and Caroline Lord. Map of 'Sinai campaign 1916 map', http://www.nzhistory.net.nz/media/photo/sinai-campaign-1916-map, (Ministry for Culture and Heritage), updated 14-Aug-2014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971B4-0199-427A-927A-1F6142C5147D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 Shanahan in hospital –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https://www.awm.gov.au/collection/P03088.008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2nd Australian Light Horse, Cairo Sept 1916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971B4-0199-427A-927A-1F6142C5147D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Arish – Jill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971B4-0199-427A-927A-1F6142C5147D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971B4-0199-427A-927A-1F6142C5147D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War Memorial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https://www.awm.gov.au/collection/B00860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971B4-0199-427A-927A-1F6142C5147D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Distinguished Conduct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Medals: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Trooper C H Livingstone, 6 Light Horse Regiment, AIF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www.awm.gov.au/collection/REL/18153.002</a:t>
            </a:r>
            <a:r>
              <a:rPr lang="en-AU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971B4-0199-427A-927A-1F6142C5147D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7355B1-73E8-4653-9087-A604E186FD16}" type="datetimeFigureOut">
              <a:rPr lang="en-AU" smtClean="0"/>
              <a:pPr/>
              <a:t>15/02/2017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157C65-E8D8-4F83-AA67-1DB44FEB2FA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H Stat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3851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/>
              <a:t>The Sinai Campaign</a:t>
            </a:r>
          </a:p>
          <a:p>
            <a:endParaRPr lang="en-AU" sz="5400" b="1" dirty="0" smtClean="0"/>
          </a:p>
          <a:p>
            <a:r>
              <a:rPr lang="en-AU" sz="5400" b="1" dirty="0" smtClean="0"/>
              <a:t>Lesson 2</a:t>
            </a:r>
            <a:endParaRPr lang="en-AU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err="1" smtClean="0">
                <a:solidFill>
                  <a:srgbClr val="FFC000"/>
                </a:solidFill>
              </a:rPr>
              <a:t>Rafa</a:t>
            </a:r>
            <a:r>
              <a:rPr lang="en-AU" sz="4800" dirty="0" smtClean="0">
                <a:solidFill>
                  <a:srgbClr val="FFC000"/>
                </a:solidFill>
              </a:rPr>
              <a:t> and Gaza</a:t>
            </a:r>
            <a:endParaRPr lang="en-AU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4000" b="1" dirty="0" smtClean="0"/>
              <a:t>January 1917 – Battle of </a:t>
            </a:r>
            <a:r>
              <a:rPr lang="en-AU" sz="4000" b="1" dirty="0" err="1" smtClean="0"/>
              <a:t>Rafa</a:t>
            </a:r>
            <a:r>
              <a:rPr lang="en-AU" sz="4000" b="1" dirty="0" smtClean="0"/>
              <a:t> – Successful</a:t>
            </a:r>
          </a:p>
          <a:p>
            <a:r>
              <a:rPr lang="en-AU" sz="4000" b="1" dirty="0" smtClean="0"/>
              <a:t>March 1917 – First battle of Gaza – Failed</a:t>
            </a:r>
          </a:p>
          <a:p>
            <a:r>
              <a:rPr lang="en-AU" sz="4000" b="1" dirty="0" smtClean="0"/>
              <a:t>April 1917 – Second Battle of Gaza – Failed</a:t>
            </a:r>
          </a:p>
          <a:p>
            <a:r>
              <a:rPr lang="en-AU" sz="4000" b="1" dirty="0" smtClean="0"/>
              <a:t>New strategy needed</a:t>
            </a:r>
            <a:endParaRPr lang="en-AU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 smtClean="0">
                <a:solidFill>
                  <a:srgbClr val="FFC000"/>
                </a:solidFill>
              </a:rPr>
              <a:t>ANZAC VALUES</a:t>
            </a:r>
            <a:endParaRPr lang="en-AU" sz="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709160"/>
          </a:xfrm>
        </p:spPr>
        <p:txBody>
          <a:bodyPr>
            <a:normAutofit/>
          </a:bodyPr>
          <a:lstStyle/>
          <a:p>
            <a:r>
              <a:rPr lang="en-AU" sz="6000" b="1" dirty="0" smtClean="0"/>
              <a:t>Courage</a:t>
            </a:r>
          </a:p>
          <a:p>
            <a:r>
              <a:rPr lang="en-AU" sz="6000" b="1" dirty="0" smtClean="0"/>
              <a:t>Sacrifice</a:t>
            </a:r>
          </a:p>
          <a:p>
            <a:r>
              <a:rPr lang="en-AU" sz="6000" b="1" dirty="0" smtClean="0"/>
              <a:t>Endurance</a:t>
            </a:r>
          </a:p>
          <a:p>
            <a:r>
              <a:rPr lang="en-AU" sz="6000" b="1" dirty="0" smtClean="0"/>
              <a:t>Mateship</a:t>
            </a:r>
            <a:endParaRPr lang="en-AU" sz="6000" b="1" dirty="0"/>
          </a:p>
        </p:txBody>
      </p:sp>
      <p:pic>
        <p:nvPicPr>
          <p:cNvPr id="10242" name="Picture 2" descr="Victory Medal : Corporal C H Livingstone, 6 Light Horse Regiment, A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3816424" cy="292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 3 Sinai s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FFC000"/>
                </a:solidFill>
              </a:rPr>
              <a:t>MIDDLE EASTERN CAMPAIGN</a:t>
            </a:r>
            <a:br>
              <a:rPr lang="en-AU" sz="4000" dirty="0" smtClean="0">
                <a:solidFill>
                  <a:srgbClr val="FFC000"/>
                </a:solidFill>
              </a:rPr>
            </a:br>
            <a:r>
              <a:rPr lang="en-AU" sz="4000" dirty="0" smtClean="0">
                <a:solidFill>
                  <a:srgbClr val="FFC000"/>
                </a:solidFill>
              </a:rPr>
              <a:t>OF WW1: SINAI</a:t>
            </a:r>
            <a:endParaRPr lang="en-AU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7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5400" dirty="0" smtClean="0"/>
              <a:t>  Desert warfare that thwarted  the Turkish attack on the Suez canal forcing their retreat</a:t>
            </a:r>
            <a:endParaRPr lang="en-A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b\Documents\Ang Share Folder\Anzac booklet\Web pics\ch 3 bill-the bastard statu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3529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949280"/>
            <a:ext cx="7772400" cy="908720"/>
          </a:xfrm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chemeClr val="tx1"/>
                </a:solidFill>
              </a:rPr>
              <a:t>Bill the Bastard Statue</a:t>
            </a:r>
            <a:endParaRPr lang="en-A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C:\Users\jb\Documents\Ang Share Folder\Anzac booklet\Web pics\ch 3 sinai-campaign-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b\Documents\Ang Share Folder\Anzac booklet\Web pics\ch 3 AWM P03088.008 Shanahan p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7920880" cy="6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56612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Michael Shanahan in hospital</a:t>
            </a:r>
            <a:endParaRPr lang="en-A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>
                <a:solidFill>
                  <a:srgbClr val="FFC000"/>
                </a:solidFill>
              </a:rPr>
              <a:t>The Battle of Romani</a:t>
            </a:r>
            <a:endParaRPr lang="en-AU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Autofit/>
          </a:bodyPr>
          <a:lstStyle/>
          <a:p>
            <a:r>
              <a:rPr lang="en-AU" sz="3600" b="1" dirty="0" smtClean="0"/>
              <a:t>Lasted 9 days</a:t>
            </a:r>
          </a:p>
          <a:p>
            <a:r>
              <a:rPr lang="en-AU" sz="3600" b="1" dirty="0" smtClean="0"/>
              <a:t>Scorching temperatures; little water</a:t>
            </a:r>
          </a:p>
          <a:p>
            <a:r>
              <a:rPr lang="en-AU" sz="3600" b="1" dirty="0" smtClean="0"/>
              <a:t>Fighting in the sand dunes</a:t>
            </a:r>
          </a:p>
          <a:p>
            <a:r>
              <a:rPr lang="en-AU" sz="3600" b="1" dirty="0" smtClean="0"/>
              <a:t>ANZACs commended</a:t>
            </a:r>
          </a:p>
          <a:p>
            <a:r>
              <a:rPr lang="en-AU" sz="3600" b="1" dirty="0" smtClean="0"/>
              <a:t>Strong </a:t>
            </a:r>
            <a:r>
              <a:rPr lang="en-AU" sz="3600" b="1" dirty="0" err="1" smtClean="0"/>
              <a:t>waler</a:t>
            </a:r>
            <a:r>
              <a:rPr lang="en-AU" sz="3600" b="1" dirty="0" smtClean="0"/>
              <a:t> horses and tough men</a:t>
            </a:r>
          </a:p>
          <a:p>
            <a:r>
              <a:rPr lang="en-AU" sz="3600" b="1" dirty="0" smtClean="0"/>
              <a:t>Put on frontline</a:t>
            </a:r>
          </a:p>
          <a:p>
            <a:r>
              <a:rPr lang="en-AU" sz="3600" b="1" dirty="0" smtClean="0"/>
              <a:t>Changed thinking from defence to attack</a:t>
            </a:r>
            <a:endParaRPr lang="en-A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ill\Documents\Share File\Anzac booklet\Pics for book\El Aris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249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56612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El Arish on the Mediterranean Coast</a:t>
            </a:r>
            <a:endParaRPr lang="en-A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>
                <a:solidFill>
                  <a:srgbClr val="FFC000"/>
                </a:solidFill>
              </a:rPr>
              <a:t>Battle of </a:t>
            </a:r>
            <a:r>
              <a:rPr lang="en-AU" sz="4800" dirty="0" err="1" smtClean="0">
                <a:solidFill>
                  <a:srgbClr val="FFC000"/>
                </a:solidFill>
              </a:rPr>
              <a:t>Maghdaba</a:t>
            </a:r>
            <a:endParaRPr lang="en-AU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96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Lasted one day</a:t>
            </a:r>
          </a:p>
          <a:p>
            <a:r>
              <a:rPr lang="en-AU" sz="3600" b="1" dirty="0" smtClean="0"/>
              <a:t>Sleepless nights</a:t>
            </a:r>
          </a:p>
          <a:p>
            <a:r>
              <a:rPr lang="en-AU" sz="3600" b="1" dirty="0" smtClean="0"/>
              <a:t>Insufficient water</a:t>
            </a:r>
          </a:p>
          <a:p>
            <a:r>
              <a:rPr lang="en-AU" sz="3600" b="1" dirty="0" smtClean="0"/>
              <a:t>Cemented the ANZAC reputation</a:t>
            </a:r>
            <a:endParaRPr lang="en-AU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marks the grave at Magdhaba of 2154 Trooper (Tpr) Percy Butcher, 14th Company, Imperial Camel Corps (14th Coy ICC), and 7/1321 Tpr E Garland, Canterbury Mounted Rifles, New Zealand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4464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0152" y="476672"/>
            <a:ext cx="2952328" cy="56886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4000" dirty="0" smtClean="0"/>
              <a:t>Graves of Australian Troopers Butcher (Aust) and Garland (NZ) both </a:t>
            </a:r>
            <a:r>
              <a:rPr lang="en-AU" sz="4000" dirty="0" smtClean="0"/>
              <a:t>killed </a:t>
            </a:r>
            <a:r>
              <a:rPr lang="en-AU" sz="4000" dirty="0" smtClean="0"/>
              <a:t>at </a:t>
            </a:r>
            <a:r>
              <a:rPr lang="en-AU" sz="4000" dirty="0" err="1" smtClean="0"/>
              <a:t>Magdhaba</a:t>
            </a:r>
            <a:endParaRPr lang="en-A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11672</TotalTime>
  <Words>259</Words>
  <Application>Microsoft Office PowerPoint</Application>
  <PresentationFormat>On-screen Show (4:3)</PresentationFormat>
  <Paragraphs>49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Slide 1</vt:lpstr>
      <vt:lpstr>MIDDLE EASTERN CAMPAIGN OF WW1: SINAI</vt:lpstr>
      <vt:lpstr>Bill the Bastard Statue</vt:lpstr>
      <vt:lpstr>Slide 4</vt:lpstr>
      <vt:lpstr>Slide 5</vt:lpstr>
      <vt:lpstr>The Battle of Romani</vt:lpstr>
      <vt:lpstr>Slide 7</vt:lpstr>
      <vt:lpstr>Battle of Maghdaba</vt:lpstr>
      <vt:lpstr>Slide 9</vt:lpstr>
      <vt:lpstr>Rafa and Gaza</vt:lpstr>
      <vt:lpstr>ANZAC VALUES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</dc:creator>
  <cp:lastModifiedBy>Jill</cp:lastModifiedBy>
  <cp:revision>11</cp:revision>
  <dcterms:created xsi:type="dcterms:W3CDTF">2016-12-09T05:32:01Z</dcterms:created>
  <dcterms:modified xsi:type="dcterms:W3CDTF">2017-02-21T06:30:40Z</dcterms:modified>
</cp:coreProperties>
</file>