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61" r:id="rId3"/>
    <p:sldId id="267" r:id="rId4"/>
    <p:sldId id="260" r:id="rId5"/>
    <p:sldId id="268" r:id="rId6"/>
    <p:sldId id="257" r:id="rId7"/>
    <p:sldId id="269" r:id="rId8"/>
    <p:sldId id="258" r:id="rId9"/>
    <p:sldId id="266" r:id="rId10"/>
    <p:sldId id="256" r:id="rId11"/>
    <p:sldId id="26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B7CE8-2790-45E8-9775-D1488DF04F6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ABB8E-A23E-44B4-A54E-880E7E05411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roquehorse.com.au/100-years-for-the-anzac-horses-in-war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wm.gov.au/collection/A0149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horseart.com.au/Taffy-Wait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wvpa.net/clifford-m/bill-the-.ph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horseart.com.au/Best-M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H0644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4366.0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5290.00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Lighthorse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commemorative statue - Picture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Horses aboard transport ship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http://baroquehorse.com.au/100-years-for-the-anzac-horses-in-war/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Loading horse onto ship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https://www.awm.gov.au/collection/A01491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Taffy &amp; Cpl Edwards – Light Horse WW1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http://www.lighthorseart.com.au/Taffy-Waits/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 the Bastard statue, Murrumburrah, NSW, Australia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http://iwvpa.net/clifford-m/bill-the-.php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Mates – Jennifer Marshall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http://www.lighthorseart.com.au/Best-Mates.html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Trooper Stephen Arbuthnot – 8</a:t>
            </a:r>
            <a:r>
              <a:rPr lang="en-A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 Horse, Killed at Gallipoli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https://www.awm.gov.au/collection/H06442/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Tibbie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Cotter WW1 recruitment poster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https://www.awm.gov.au/collection/P04366.001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Slouch Hat with Emu Feathers – Jill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Sandy – Major General Sir William Throsby Bridges, KCB, CMG, Commander of the Australian Imperial Force (AIF) and of the 1st Australian Division in 1914-1915,</a:t>
            </a:r>
          </a:p>
          <a:p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https://www.awm.gov.au/collection/P05290.001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BB8E-A23E-44B4-A54E-880E7E05411E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86B36E-0EF5-41AC-908D-916B7B6FB083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9D80D5-1187-44D0-B0B0-DB74868A49E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 St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/>
              <a:t>ANZACs and Walers</a:t>
            </a:r>
          </a:p>
          <a:p>
            <a:endParaRPr lang="en-AU" sz="5400" b="1" dirty="0" smtClean="0"/>
          </a:p>
          <a:p>
            <a:r>
              <a:rPr lang="en-AU" sz="5400" b="1" dirty="0" smtClean="0"/>
              <a:t>Lesson 1</a:t>
            </a:r>
            <a:endParaRPr lang="en-A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Slouch Hat with Emu Feathers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ch 4 LH 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Only one Horse returned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4400" dirty="0" smtClean="0"/>
              <a:t>136,000 horses went to war</a:t>
            </a:r>
          </a:p>
          <a:p>
            <a:pPr>
              <a:buNone/>
            </a:pPr>
            <a:endParaRPr lang="en-AU" sz="4400" dirty="0" smtClean="0"/>
          </a:p>
          <a:p>
            <a:pPr>
              <a:buNone/>
            </a:pPr>
            <a:r>
              <a:rPr lang="en-AU" sz="4400" dirty="0" smtClean="0"/>
              <a:t>Only one returned</a:t>
            </a:r>
          </a:p>
          <a:p>
            <a:pPr>
              <a:buNone/>
            </a:pPr>
            <a:endParaRPr lang="en-AU" sz="4400" dirty="0" smtClean="0"/>
          </a:p>
          <a:p>
            <a:pPr>
              <a:buNone/>
            </a:pPr>
            <a:r>
              <a:rPr lang="en-AU" sz="4400" dirty="0" smtClean="0"/>
              <a:t>They did not volunteer</a:t>
            </a:r>
            <a:endParaRPr lang="en-A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4 AWM P05290_001 Sandy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12094"/>
            <a:ext cx="7142755" cy="53459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1143000"/>
          </a:xfrm>
        </p:spPr>
        <p:txBody>
          <a:bodyPr>
            <a:noAutofit/>
          </a:bodyPr>
          <a:lstStyle/>
          <a:p>
            <a:r>
              <a:rPr lang="en-AU" sz="4400" dirty="0" smtClean="0"/>
              <a:t>Sandy – one returned</a:t>
            </a:r>
            <a:endParaRPr lang="en-A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ses on 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4664"/>
            <a:ext cx="5022558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7332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  Horses and men travelled by ship</a:t>
            </a:r>
            <a:endParaRPr lang="en-AU" sz="4000" dirty="0"/>
          </a:p>
        </p:txBody>
      </p:sp>
      <p:pic>
        <p:nvPicPr>
          <p:cNvPr id="6146" name="Picture 2" descr="A horse in a sling being unloaded from a ship at Lemnos Islan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990" y="2636912"/>
            <a:ext cx="4098010" cy="3084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Use of Horses in War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4400" b="1" dirty="0" smtClean="0"/>
              <a:t>Move the men</a:t>
            </a:r>
          </a:p>
          <a:p>
            <a:r>
              <a:rPr lang="en-AU" sz="4400" b="1" dirty="0" smtClean="0"/>
              <a:t>Haul guns</a:t>
            </a:r>
          </a:p>
          <a:p>
            <a:r>
              <a:rPr lang="en-AU" sz="4400" b="1" dirty="0" smtClean="0"/>
              <a:t>Carry mail </a:t>
            </a:r>
          </a:p>
          <a:p>
            <a:r>
              <a:rPr lang="en-AU" sz="4400" b="1" dirty="0" smtClean="0"/>
              <a:t>Carry the wounded down the steep slopes</a:t>
            </a:r>
          </a:p>
          <a:p>
            <a:r>
              <a:rPr lang="en-AU" sz="4400" b="1" dirty="0" smtClean="0"/>
              <a:t>Camels &amp; donkeys were also used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What the Walers </a:t>
            </a:r>
            <a:r>
              <a:rPr lang="en-AU" sz="4800" dirty="0" smtClean="0"/>
              <a:t>endured</a:t>
            </a:r>
            <a:endParaRPr lang="en-AU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Autofit/>
          </a:bodyPr>
          <a:lstStyle/>
          <a:p>
            <a:r>
              <a:rPr lang="en-AU" sz="4000" b="1" dirty="0" smtClean="0"/>
              <a:t>130 kg of luggage</a:t>
            </a:r>
          </a:p>
          <a:p>
            <a:r>
              <a:rPr lang="en-AU" sz="4000" b="1" dirty="0" smtClean="0"/>
              <a:t>50 degrees in the desert</a:t>
            </a:r>
          </a:p>
          <a:p>
            <a:r>
              <a:rPr lang="en-AU" sz="4000" b="1" dirty="0" smtClean="0"/>
              <a:t>No shade</a:t>
            </a:r>
          </a:p>
          <a:p>
            <a:r>
              <a:rPr lang="en-AU" sz="4000" b="1" dirty="0" smtClean="0"/>
              <a:t>Soft sand</a:t>
            </a:r>
          </a:p>
          <a:p>
            <a:r>
              <a:rPr lang="en-AU" sz="4000" b="1" dirty="0" smtClean="0"/>
              <a:t>Hard rocky ground</a:t>
            </a:r>
          </a:p>
          <a:p>
            <a:r>
              <a:rPr lang="en-AU" sz="4000" b="1" dirty="0" smtClean="0"/>
              <a:t>Slippery mud</a:t>
            </a:r>
          </a:p>
          <a:p>
            <a:r>
              <a:rPr lang="en-AU" sz="4000" b="1" dirty="0" smtClean="0"/>
              <a:t>Sometimes 3 days with no water</a:t>
            </a:r>
            <a:endParaRPr lang="en-A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Taffy loaded 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ch 4 taffy &amp; cpl Edwa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28800"/>
            <a:ext cx="9150364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3 bill-the bastard st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0385"/>
            <a:ext cx="7272808" cy="6690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7332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Bill the Bastard Statue</a:t>
            </a:r>
            <a:endParaRPr lang="en-A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55976" y="0"/>
          <a:ext cx="4788024" cy="6381328"/>
        </p:xfrm>
        <a:graphic>
          <a:graphicData uri="http://schemas.openxmlformats.org/presentationml/2006/ole">
            <p:oleObj spid="_x0000_s1026" r:id="rId4" imgW="1419048" imgH="1886213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33123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Best Mates </a:t>
            </a:r>
          </a:p>
          <a:p>
            <a:endParaRPr lang="en-AU" sz="4400" b="1" dirty="0" smtClean="0"/>
          </a:p>
          <a:p>
            <a:r>
              <a:rPr lang="en-AU" sz="4400" b="1" dirty="0" smtClean="0"/>
              <a:t>– painting by  Light Horse artist</a:t>
            </a:r>
          </a:p>
          <a:p>
            <a:endParaRPr lang="en-AU" sz="4400" b="1" dirty="0" smtClean="0"/>
          </a:p>
          <a:p>
            <a:r>
              <a:rPr lang="en-AU" sz="4400" b="1" dirty="0" smtClean="0"/>
              <a:t>Jennifer Marshall</a:t>
            </a:r>
            <a:endParaRPr lang="en-AU" sz="44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215900"/>
          <a:ext cx="4787900" cy="6381750"/>
        </p:xfrm>
        <a:graphic>
          <a:graphicData uri="http://schemas.openxmlformats.org/presentationml/2006/ole">
            <p:oleObj spid="_x0000_s1027" r:id="rId5" imgW="1419048" imgH="1886213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4 AWM H06442 Arbuthnot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847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0"/>
            <a:ext cx="5004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400,000 volunteered</a:t>
            </a:r>
          </a:p>
          <a:p>
            <a:r>
              <a:rPr lang="en-AU" sz="4800" dirty="0" smtClean="0"/>
              <a:t>60,000 died</a:t>
            </a:r>
          </a:p>
          <a:p>
            <a:r>
              <a:rPr lang="en-AU" sz="4800" dirty="0" smtClean="0"/>
              <a:t>156,000 wounded</a:t>
            </a:r>
          </a:p>
          <a:p>
            <a:endParaRPr lang="en-AU" sz="4800" dirty="0" smtClean="0"/>
          </a:p>
          <a:p>
            <a:r>
              <a:rPr lang="en-AU" sz="4800" dirty="0" smtClean="0"/>
              <a:t>Left family, friends, homes and jobs</a:t>
            </a:r>
            <a:endParaRPr lang="en-A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AWM P04366.001 Tibby Cotter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436096" cy="5939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563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/>
              <a:t>32,000 served in the Middle East</a:t>
            </a:r>
          </a:p>
          <a:p>
            <a:endParaRPr lang="en-AU" sz="4800" b="1" dirty="0" smtClean="0"/>
          </a:p>
          <a:p>
            <a:r>
              <a:rPr lang="en-AU" sz="4800" b="1" dirty="0" smtClean="0"/>
              <a:t>1,394 died including </a:t>
            </a:r>
            <a:r>
              <a:rPr lang="en-AU" sz="4800" b="1" dirty="0" err="1" smtClean="0"/>
              <a:t>Tibbie</a:t>
            </a:r>
            <a:r>
              <a:rPr lang="en-AU" sz="4800" b="1" dirty="0" smtClean="0"/>
              <a:t> Cotter</a:t>
            </a:r>
            <a:endParaRPr lang="en-AU" sz="4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748</TotalTime>
  <Words>265</Words>
  <Application>Microsoft Office PowerPoint</Application>
  <PresentationFormat>On-screen Show (4:3)</PresentationFormat>
  <Paragraphs>61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Slide 1</vt:lpstr>
      <vt:lpstr>Slide 2</vt:lpstr>
      <vt:lpstr>Use of Horses in War</vt:lpstr>
      <vt:lpstr>What the Walers endured</vt:lpstr>
      <vt:lpstr>Taffy loaded up</vt:lpstr>
      <vt:lpstr>Slide 6</vt:lpstr>
      <vt:lpstr>Slide 7</vt:lpstr>
      <vt:lpstr>Slide 8</vt:lpstr>
      <vt:lpstr>Slide 9</vt:lpstr>
      <vt:lpstr>Slouch Hat with Emu Feathers</vt:lpstr>
      <vt:lpstr>Only one Horse returned</vt:lpstr>
      <vt:lpstr>Sandy – one returned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</dc:creator>
  <cp:lastModifiedBy>Jill</cp:lastModifiedBy>
  <cp:revision>15</cp:revision>
  <dcterms:created xsi:type="dcterms:W3CDTF">2016-10-07T05:36:50Z</dcterms:created>
  <dcterms:modified xsi:type="dcterms:W3CDTF">2017-02-21T06:07:27Z</dcterms:modified>
</cp:coreProperties>
</file>