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61" r:id="rId6"/>
    <p:sldId id="262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D8C9-8497-44B0-A66F-C83E6CE1981F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E1EE-21F1-41B0-8D7E-E45301F6973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0889.00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wm.gov.au/collection/P00889.015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genoushistories.com/2015/04/15/charlie-alley-light-horseman-the-service-tradition-of-the-alley-famil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inganzacs.naa.gov.au/browse/person/34156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0889.01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Horace Thomas Dalton, 11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 Horse Regiment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https://www.awm.gov.au/collection/P00889.003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 Fisher, 11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 Horse regiment was a well-known Rugby player and Cathy Freeman’s great-grandfather.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https://www.awm.gov.au/collection/P00889.015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Photo Abe Schwarz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Painting by indigenous artist R.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Syron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Townsville Cultural Centre – Jill Curry.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Australian War Memorial Photo J00503;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https://www.theland.com.au/story/4800934/celebrating-the-light-horse-photos-video/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Reinforcements Egypt. June 1918</a:t>
            </a:r>
            <a:r>
              <a:rPr lang="en-A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Too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 for the Light Horse Collection. Courtesy David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Huggonson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Website: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https://indigenoushistories.com/2015/04/15/charlie-alley-light-horseman-the-service-tradition-of-the-alley-family/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https://www.vic.gov.au/aboriginalvictoria/community-engagement/leadership-programs/aboriginal-honour-roll/2013-victorian-aboriginal-honour-roll/the-lovett-brothers.html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https://discoveringanzacs.naa.gov.au/browse/person/341562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Semakh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railway station Australian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War Memorial Photo B00283 and now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Jill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275B5-BA69-4845-8E25-59A8BAE3915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https://www.awm.gov.au/collection/P00889.015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dirty="0" smtClean="0"/>
          </a:p>
          <a:p>
            <a:r>
              <a:rPr lang="en-AU" dirty="0" smtClean="0"/>
              <a:t>http://blogs.slq.qld.gov.au/ww1/2017/05/26/queensland-indigenous-soldiers/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https://www.awm.gov.au/collection/P00889.007/</a:t>
            </a:r>
          </a:p>
          <a:p>
            <a:r>
              <a:rPr lang="en-AU" dirty="0" smtClean="0"/>
              <a:t>https://rslvirtualwarmemorial.org.au/explore/people/49902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Australian</a:t>
            </a:r>
            <a:r>
              <a:rPr lang="en-AU" baseline="0" dirty="0" smtClean="0"/>
              <a:t> War Memorial Photos B02465 and J01097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E1EE-21F1-41B0-8D7E-E45301F6973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E69C6D-D6F9-4D9E-8633-3A19978C665D}" type="datetimeFigureOut">
              <a:rPr lang="en-AU" smtClean="0"/>
              <a:pPr/>
              <a:t>11/09/2018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C18515-AED0-4614-9F15-77BB6A8A436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genoushistories.files.wordpress.com/2014/10/1-reinforcements-egypt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3238" y="188913"/>
            <a:ext cx="8640762" cy="936625"/>
          </a:xfrm>
        </p:spPr>
        <p:txBody>
          <a:bodyPr>
            <a:normAutofit/>
          </a:bodyPr>
          <a:lstStyle/>
          <a:p>
            <a:pPr algn="l"/>
            <a:r>
              <a:rPr lang="en-AU" sz="4400" dirty="0" smtClean="0"/>
              <a:t>Aborigines in the Light Horse</a:t>
            </a:r>
            <a:endParaRPr lang="en-AU" sz="4400" dirty="0"/>
          </a:p>
        </p:txBody>
      </p:sp>
      <p:pic>
        <p:nvPicPr>
          <p:cNvPr id="24578" name="Picture 2" descr="https://www.awm.gov.au/images/collection/items/ACCNUM_SCREEN/P00889.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124744"/>
            <a:ext cx="3257695" cy="4824536"/>
          </a:xfrm>
          <a:prstGeom prst="rect">
            <a:avLst/>
          </a:prstGeom>
          <a:noFill/>
        </p:spPr>
      </p:pic>
      <p:pic>
        <p:nvPicPr>
          <p:cNvPr id="24586" name="Picture 10" descr="https://www.awm.gov.au/images/collection/items/ACCNUM_SCREEN/P00889.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096344" cy="498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898 Daniel Coop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785997" cy="6381328"/>
          </a:xfrm>
        </p:spPr>
      </p:pic>
      <p:sp>
        <p:nvSpPr>
          <p:cNvPr id="5" name="TextBox 4"/>
          <p:cNvSpPr txBox="1"/>
          <p:nvPr/>
        </p:nvSpPr>
        <p:spPr>
          <a:xfrm>
            <a:off x="1187624" y="1988840"/>
            <a:ext cx="24705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Daniel Cooper </a:t>
            </a:r>
          </a:p>
          <a:p>
            <a:pPr>
              <a:buFontTx/>
              <a:buChar char="-"/>
            </a:pPr>
            <a:r>
              <a:rPr lang="en-AU" sz="2400" b="1" dirty="0" smtClean="0"/>
              <a:t>Shepparton</a:t>
            </a:r>
          </a:p>
          <a:p>
            <a:pPr>
              <a:buFontTx/>
              <a:buChar char="-"/>
            </a:pPr>
            <a:endParaRPr lang="en-AU" sz="2400" dirty="0" smtClean="0"/>
          </a:p>
          <a:p>
            <a:r>
              <a:rPr lang="en-AU" sz="2400" dirty="0" smtClean="0"/>
              <a:t>Killed in Action</a:t>
            </a:r>
          </a:p>
          <a:p>
            <a:r>
              <a:rPr lang="en-AU" sz="2400" dirty="0" smtClean="0"/>
              <a:t>20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September</a:t>
            </a:r>
          </a:p>
          <a:p>
            <a:r>
              <a:rPr lang="en-AU" sz="2400" dirty="0" smtClean="0"/>
              <a:t>1917, Belgium</a:t>
            </a:r>
            <a:endParaRPr lang="en-A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b\Documents\Ang Share Folder\Anzac booklet\Pics for book\WW1 art WW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2060848"/>
            <a:ext cx="3024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Painting by R </a:t>
            </a:r>
            <a:r>
              <a:rPr lang="en-AU" sz="4000" dirty="0" err="1" smtClean="0"/>
              <a:t>Synon</a:t>
            </a:r>
            <a:r>
              <a:rPr lang="en-AU" sz="4000" dirty="0" smtClean="0"/>
              <a:t> – Townsville Cultural Centre</a:t>
            </a:r>
            <a:endParaRPr lang="en-A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rtrait of General Sir Henry (Harry) George Chauvel GCMG KCB at Maribyrong camp during the Citizen Military Force (CMF) (Light Horse) camp held there in March 192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952328" cy="37950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467544" y="4083605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Arial Black" pitchFamily="34" charset="0"/>
              </a:rPr>
              <a:t>General Sir Harry </a:t>
            </a:r>
            <a:r>
              <a:rPr lang="en-AU" sz="3600" dirty="0" err="1" smtClean="0">
                <a:latin typeface="Arial Black" pitchFamily="34" charset="0"/>
              </a:rPr>
              <a:t>Chauvel</a:t>
            </a:r>
            <a:endParaRPr lang="en-AU" sz="3600" dirty="0">
              <a:latin typeface="Arial Black" pitchFamily="34" charset="0"/>
            </a:endParaRPr>
          </a:p>
        </p:txBody>
      </p:sp>
      <p:pic>
        <p:nvPicPr>
          <p:cNvPr id="1026" name="Picture 2" descr="C:\Users\Jill\Documents\Share File\Anzac booklet\Web pics\Aboriginals\Tabulam 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145" y="2060848"/>
            <a:ext cx="5294855" cy="2722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5157192"/>
            <a:ext cx="514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 smtClean="0">
                <a:latin typeface="Arial Black" pitchFamily="34" charset="0"/>
              </a:rPr>
              <a:t>Chauvel</a:t>
            </a:r>
            <a:r>
              <a:rPr lang="en-AU" sz="2800" b="1" dirty="0" smtClean="0">
                <a:latin typeface="Arial Black" pitchFamily="34" charset="0"/>
              </a:rPr>
              <a:t> commemoration </a:t>
            </a:r>
          </a:p>
          <a:p>
            <a:pPr algn="ctr"/>
            <a:r>
              <a:rPr lang="en-AU" sz="2800" b="1" dirty="0" smtClean="0">
                <a:latin typeface="Arial Black" pitchFamily="34" charset="0"/>
              </a:rPr>
              <a:t>Tabulam 2017</a:t>
            </a:r>
            <a:endParaRPr lang="en-AU" sz="28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Reinforcements EGYP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853244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6093296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 ‘Queensland Black Watch’</a:t>
            </a:r>
            <a:endParaRPr lang="en-A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762872" cy="1052736"/>
          </a:xfrm>
        </p:spPr>
        <p:txBody>
          <a:bodyPr/>
          <a:lstStyle/>
          <a:p>
            <a:r>
              <a:rPr lang="en-AU" dirty="0" smtClean="0"/>
              <a:t>Lovett brothers</a:t>
            </a:r>
            <a:endParaRPr lang="en-AU" dirty="0"/>
          </a:p>
        </p:txBody>
      </p:sp>
      <p:pic>
        <p:nvPicPr>
          <p:cNvPr id="4" name="Content Placeholder 3" descr="120416 Frederick Love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789040"/>
            <a:ext cx="2619375" cy="2543175"/>
          </a:xfrm>
        </p:spPr>
      </p:pic>
      <p:pic>
        <p:nvPicPr>
          <p:cNvPr id="5" name="Picture 4" descr="120493 Leonard Charles Lov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135" y="3212976"/>
            <a:ext cx="3286865" cy="3191247"/>
          </a:xfrm>
          <a:prstGeom prst="rect">
            <a:avLst/>
          </a:prstGeom>
        </p:spPr>
      </p:pic>
      <p:pic>
        <p:nvPicPr>
          <p:cNvPr id="6" name="Picture 5" descr="124068 Edward McDonald Lovet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980728"/>
            <a:ext cx="2619741" cy="2376264"/>
          </a:xfrm>
          <a:prstGeom prst="rect">
            <a:avLst/>
          </a:prstGeom>
        </p:spPr>
      </p:pic>
      <p:pic>
        <p:nvPicPr>
          <p:cNvPr id="7" name="Picture 6" descr="Alfred John Lovet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196752"/>
            <a:ext cx="2787683" cy="4089076"/>
          </a:xfrm>
          <a:prstGeom prst="rect">
            <a:avLst/>
          </a:prstGeom>
        </p:spPr>
      </p:pic>
      <p:pic>
        <p:nvPicPr>
          <p:cNvPr id="8" name="Picture 7" descr="Herbert Stahle Lovet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88640"/>
            <a:ext cx="2484784" cy="2484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Alfred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Edward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Frederick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Herbert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Leonard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056" y="260648"/>
            <a:ext cx="4067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 smtClean="0">
                <a:latin typeface="Arial Black" pitchFamily="34" charset="0"/>
              </a:rPr>
              <a:t>Semakh</a:t>
            </a:r>
            <a:r>
              <a:rPr lang="en-AU" sz="4400" dirty="0" smtClean="0">
                <a:latin typeface="Arial Black" pitchFamily="34" charset="0"/>
              </a:rPr>
              <a:t> Station – in 1918 and now restored</a:t>
            </a:r>
            <a:endParaRPr lang="en-AU" sz="4400" dirty="0">
              <a:latin typeface="Arial Black" pitchFamily="34" charset="0"/>
            </a:endParaRPr>
          </a:p>
        </p:txBody>
      </p:sp>
      <p:pic>
        <p:nvPicPr>
          <p:cNvPr id="6" name="Picture 5" descr="C:\Users\Jill\Documents\Share File\Anzac booklet\Pics for book\Semakh\Semakh stationIMGP6257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4005064"/>
            <a:ext cx="44644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Jill\Documents\Share File\Anzac booklet\Pics for book\Semakh\Semakh railway station B00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Frank Fisher – 11</a:t>
            </a:r>
            <a:r>
              <a:rPr lang="en-AU" baseline="30000" dirty="0" smtClean="0"/>
              <a:t>th</a:t>
            </a:r>
            <a:r>
              <a:rPr lang="en-AU" dirty="0" smtClean="0"/>
              <a:t> ALH</a:t>
            </a:r>
            <a:endParaRPr lang="en-AU" dirty="0"/>
          </a:p>
        </p:txBody>
      </p:sp>
      <p:pic>
        <p:nvPicPr>
          <p:cNvPr id="7" name="Content Placeholder 6" descr="Frank Fish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3643461" cy="4484260"/>
          </a:xfrm>
        </p:spPr>
      </p:pic>
      <p:pic>
        <p:nvPicPr>
          <p:cNvPr id="8" name="Picture 7" descr="Frank Fis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340768"/>
            <a:ext cx="3547641" cy="4540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James </a:t>
            </a:r>
            <a:r>
              <a:rPr lang="en-AU" dirty="0" err="1" smtClean="0"/>
              <a:t>Lingwoodock</a:t>
            </a:r>
            <a:r>
              <a:rPr lang="en-AU" dirty="0" smtClean="0"/>
              <a:t> – 11</a:t>
            </a:r>
            <a:r>
              <a:rPr lang="en-AU" baseline="30000" dirty="0" smtClean="0"/>
              <a:t>th</a:t>
            </a:r>
            <a:r>
              <a:rPr lang="en-AU" dirty="0" smtClean="0"/>
              <a:t> ALH</a:t>
            </a:r>
            <a:endParaRPr lang="en-AU" dirty="0"/>
          </a:p>
        </p:txBody>
      </p:sp>
      <p:pic>
        <p:nvPicPr>
          <p:cNvPr id="5" name="Picture 4" descr="LHR-Wedding Lingwoodock and Ge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184860" cy="311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013176"/>
            <a:ext cx="420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Wedding of </a:t>
            </a:r>
            <a:r>
              <a:rPr lang="en-AU" dirty="0" err="1" smtClean="0"/>
              <a:t>Lingwoodock</a:t>
            </a:r>
            <a:r>
              <a:rPr lang="en-AU" dirty="0" smtClean="0"/>
              <a:t> and Geary</a:t>
            </a:r>
            <a:endParaRPr lang="en-AU" dirty="0"/>
          </a:p>
        </p:txBody>
      </p:sp>
      <p:pic>
        <p:nvPicPr>
          <p:cNvPr id="8" name="Content Placeholder 7" descr="James Lingwoodock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36096" y="2276872"/>
            <a:ext cx="2736304" cy="36410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01097 Injured on camels Rom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631166"/>
            <a:ext cx="5364088" cy="32268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16424" cy="214625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Imperial </a:t>
            </a:r>
            <a:br>
              <a:rPr lang="en-AU" dirty="0" smtClean="0"/>
            </a:br>
            <a:r>
              <a:rPr lang="en-AU" dirty="0" smtClean="0"/>
              <a:t>Camel </a:t>
            </a:r>
            <a:br>
              <a:rPr lang="en-AU" dirty="0" smtClean="0"/>
            </a:br>
            <a:r>
              <a:rPr lang="en-AU" dirty="0" smtClean="0"/>
              <a:t>Corps</a:t>
            </a:r>
            <a:endParaRPr lang="en-AU" dirty="0"/>
          </a:p>
        </p:txBody>
      </p:sp>
      <p:pic>
        <p:nvPicPr>
          <p:cNvPr id="5" name="Picture 4" descr="B02465 Cameleer Rom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4499991" cy="36351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</TotalTime>
  <Words>204</Words>
  <Application>Microsoft Office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Aborigines in the Light Horse</vt:lpstr>
      <vt:lpstr>Slide 2</vt:lpstr>
      <vt:lpstr>Slide 3</vt:lpstr>
      <vt:lpstr>Slide 4</vt:lpstr>
      <vt:lpstr>Lovett brothers</vt:lpstr>
      <vt:lpstr>Slide 6</vt:lpstr>
      <vt:lpstr>Frank Fisher – 11th ALH</vt:lpstr>
      <vt:lpstr>James Lingwoodock – 11th ALH</vt:lpstr>
      <vt:lpstr>Imperial  Camel  Corps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Aborigines in the Light Horse</dc:title>
  <dc:creator>Jill</dc:creator>
  <cp:lastModifiedBy>Jill</cp:lastModifiedBy>
  <cp:revision>13</cp:revision>
  <dcterms:created xsi:type="dcterms:W3CDTF">2017-01-16T23:52:58Z</dcterms:created>
  <dcterms:modified xsi:type="dcterms:W3CDTF">2018-09-11T08:07:59Z</dcterms:modified>
</cp:coreProperties>
</file>